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12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69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788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98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299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820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11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959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723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21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CC311-D43B-43EF-A02A-A02574DDA2BE}" type="datetimeFigureOut">
              <a:rPr lang="en-US" smtClean="0"/>
              <a:t>6/26/2014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1B01E-7117-4661-B736-988FABF10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675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sdn.com/b/webdev/archive/2014/05/13/improvements-to-asp-net-web-forms.aspx" TargetMode="External"/><Relationship Id="rId2" Type="http://schemas.openxmlformats.org/officeDocument/2006/relationships/hyperlink" Target="http://blogs.msdn.com/b/webdev/archive/2014/06/04/queuebackgroundworkitem-to-reliably-schedule-and-run-long-background-process-in-asp-net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Superexpert/WebFormsScaffolding" TargetMode="External"/><Relationship Id="rId5" Type="http://schemas.openxmlformats.org/officeDocument/2006/relationships/hyperlink" Target="https://github.com/DamianEdwards/WebFormsModelBindingExtensions" TargetMode="External"/><Relationship Id="rId4" Type="http://schemas.openxmlformats.org/officeDocument/2006/relationships/hyperlink" Target="http://blogs.msdn.com/b/webdev/archive/2014/05/12/enabling-the-net-compiler-platform-roslyn-in-asp-net-applications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What’s New in Web Forms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Scott Hunter </a:t>
            </a:r>
            <a:r>
              <a:rPr lang="en-US" dirty="0" smtClean="0"/>
              <a:t>- </a:t>
            </a:r>
            <a:r>
              <a:rPr lang="en-US" dirty="0" smtClean="0"/>
              <a:t>@</a:t>
            </a:r>
            <a:r>
              <a:rPr lang="en-US" dirty="0" err="1" smtClean="0"/>
              <a:t>coolcsh</a:t>
            </a:r>
            <a:endParaRPr lang="en-US" dirty="0" smtClean="0"/>
          </a:p>
          <a:p>
            <a:r>
              <a:rPr lang="en-US" dirty="0" smtClean="0"/>
              <a:t>Pranav Rastogi - @</a:t>
            </a:r>
            <a:r>
              <a:rPr lang="en-US" dirty="0" err="1" smtClean="0"/>
              <a:t>rustd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06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New in Web 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.NET 4.5</a:t>
            </a:r>
          </a:p>
          <a:p>
            <a:pPr lvl="1"/>
            <a:r>
              <a:rPr lang="en-US" dirty="0" err="1" smtClean="0"/>
              <a:t>Async</a:t>
            </a:r>
            <a:endParaRPr lang="en-US" dirty="0" smtClean="0"/>
          </a:p>
          <a:p>
            <a:pPr lvl="1"/>
            <a:r>
              <a:rPr lang="en-US" dirty="0" smtClean="0"/>
              <a:t>Strongly Typed Data Binding</a:t>
            </a:r>
          </a:p>
          <a:p>
            <a:pPr lvl="1"/>
            <a:r>
              <a:rPr lang="en-US" dirty="0" smtClean="0"/>
              <a:t>Model Binding</a:t>
            </a:r>
          </a:p>
          <a:p>
            <a:pPr lvl="1"/>
            <a:r>
              <a:rPr lang="en-US" dirty="0" smtClean="0"/>
              <a:t>Unobtrusive </a:t>
            </a:r>
            <a:r>
              <a:rPr lang="en-US" dirty="0" err="1" smtClean="0"/>
              <a:t>Javascript</a:t>
            </a:r>
            <a:endParaRPr lang="en-US" dirty="0" smtClean="0"/>
          </a:p>
          <a:p>
            <a:pPr lvl="1"/>
            <a:r>
              <a:rPr lang="en-US" dirty="0" smtClean="0"/>
              <a:t>Request Validation</a:t>
            </a:r>
          </a:p>
          <a:p>
            <a:r>
              <a:rPr lang="en-US" dirty="0" smtClean="0"/>
              <a:t>Visual Studio 2013</a:t>
            </a:r>
          </a:p>
          <a:p>
            <a:pPr lvl="1"/>
            <a:r>
              <a:rPr lang="en-US" dirty="0" smtClean="0"/>
              <a:t>One ASP.NET</a:t>
            </a:r>
          </a:p>
          <a:p>
            <a:pPr lvl="1"/>
            <a:r>
              <a:rPr lang="en-US" dirty="0" smtClean="0"/>
              <a:t>Identity 2.0</a:t>
            </a:r>
          </a:p>
          <a:p>
            <a:pPr lvl="1"/>
            <a:r>
              <a:rPr lang="en-US" dirty="0" smtClean="0"/>
              <a:t>Friendly </a:t>
            </a:r>
            <a:r>
              <a:rPr lang="en-US" dirty="0" err="1" smtClean="0"/>
              <a:t>Url’s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OOB</a:t>
            </a:r>
          </a:p>
          <a:p>
            <a:pPr lvl="1"/>
            <a:r>
              <a:rPr lang="en-US" dirty="0" smtClean="0"/>
              <a:t>Roslyn </a:t>
            </a:r>
            <a:r>
              <a:rPr lang="en-US" dirty="0" err="1" smtClean="0"/>
              <a:t>CodeDOM</a:t>
            </a:r>
            <a:r>
              <a:rPr lang="en-US" dirty="0" smtClean="0"/>
              <a:t> Providers</a:t>
            </a:r>
          </a:p>
          <a:p>
            <a:pPr lvl="1"/>
            <a:r>
              <a:rPr lang="en-US" dirty="0" smtClean="0"/>
              <a:t>Dynamic Data for EF 6</a:t>
            </a:r>
          </a:p>
          <a:p>
            <a:pPr lvl="1"/>
            <a:r>
              <a:rPr lang="en-US" dirty="0" smtClean="0"/>
              <a:t>Universal Providers for EF 6</a:t>
            </a:r>
          </a:p>
          <a:p>
            <a:r>
              <a:rPr lang="en-US" dirty="0" smtClean="0"/>
              <a:t>.NET 4.5.2</a:t>
            </a:r>
          </a:p>
          <a:p>
            <a:pPr lvl="1"/>
            <a:r>
              <a:rPr lang="en-US" dirty="0" err="1" smtClean="0"/>
              <a:t>QueueBackgroundWorkerItem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538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Related 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QueueBackgroundWorkerItem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http://blogs.msdn.com/b/webdev/archive/2014/06/04/queuebackgroundworkitem-to-reliably-schedule-and-run-long-background-process-in-asp-net.aspx</a:t>
            </a:r>
            <a:endParaRPr lang="en-US" dirty="0" smtClean="0"/>
          </a:p>
          <a:p>
            <a:r>
              <a:rPr lang="en-US" dirty="0" smtClean="0"/>
              <a:t>Web Form Improvements: </a:t>
            </a:r>
            <a:r>
              <a:rPr lang="en-US" dirty="0" smtClean="0">
                <a:hlinkClick r:id="rId3"/>
              </a:rPr>
              <a:t>http://blogs.msdn.com/b/webdev/archive/2014/05/13/improvements-to-asp-net-web-forms.aspx</a:t>
            </a:r>
            <a:endParaRPr lang="en-US" dirty="0" smtClean="0"/>
          </a:p>
          <a:p>
            <a:r>
              <a:rPr lang="en-US" dirty="0" err="1" smtClean="0"/>
              <a:t>Rosyln</a:t>
            </a:r>
            <a:r>
              <a:rPr lang="en-US" dirty="0" smtClean="0"/>
              <a:t>: </a:t>
            </a:r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blogs.msdn.com/b/webdev/archive/2014/05/12/enabling-the-net-compiler-platform-roslyn-in-asp-net-applications.aspx</a:t>
            </a:r>
            <a:endParaRPr lang="en-US" dirty="0" smtClean="0"/>
          </a:p>
          <a:p>
            <a:r>
              <a:rPr lang="en-US" dirty="0" smtClean="0"/>
              <a:t>Model Binding Extensions</a:t>
            </a:r>
            <a:r>
              <a:rPr lang="en-US" dirty="0"/>
              <a:t>: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github.com/DamianEdwards/WebFormsModelBindingExtensions</a:t>
            </a:r>
            <a:endParaRPr lang="en-US" dirty="0" smtClean="0"/>
          </a:p>
          <a:p>
            <a:r>
              <a:rPr lang="en-US" dirty="0" smtClean="0"/>
              <a:t>Web Form Scaffolding: </a:t>
            </a:r>
            <a:r>
              <a:rPr lang="en-US" dirty="0">
                <a:hlinkClick r:id="rId6"/>
              </a:rPr>
              <a:t>https://github.com/Superexpert/WebFormsScaffolding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66338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94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What’s New in Web Forms</vt:lpstr>
      <vt:lpstr>What’s New in Web Forms</vt:lpstr>
      <vt:lpstr>Related Links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New in Web Forms</dc:title>
  <dc:creator>Scott Hunter</dc:creator>
  <cp:lastModifiedBy>Scott Hunter</cp:lastModifiedBy>
  <cp:revision>5</cp:revision>
  <dcterms:created xsi:type="dcterms:W3CDTF">2014-06-25T22:45:27Z</dcterms:created>
  <dcterms:modified xsi:type="dcterms:W3CDTF">2014-06-26T15:39:19Z</dcterms:modified>
</cp:coreProperties>
</file>