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206" r:id="rId1"/>
    <p:sldMasterId id="2147484245" r:id="rId2"/>
  </p:sldMasterIdLst>
  <p:notesMasterIdLst>
    <p:notesMasterId r:id="rId13"/>
  </p:notesMasterIdLst>
  <p:handoutMasterIdLst>
    <p:handoutMasterId r:id="rId14"/>
  </p:handoutMasterIdLst>
  <p:sldIdLst>
    <p:sldId id="1173" r:id="rId3"/>
    <p:sldId id="1186" r:id="rId4"/>
    <p:sldId id="1189" r:id="rId5"/>
    <p:sldId id="1201" r:id="rId6"/>
    <p:sldId id="1190" r:id="rId7"/>
    <p:sldId id="1199" r:id="rId8"/>
    <p:sldId id="1197" r:id="rId9"/>
    <p:sldId id="1198" r:id="rId10"/>
    <p:sldId id="1202" r:id="rId11"/>
    <p:sldId id="1188" r:id="rId12"/>
  </p:sldIdLst>
  <p:sldSz cx="9144000" cy="5143500" type="screen16x9"/>
  <p:notesSz cx="9144000" cy="6858000"/>
  <p:defaultTextStyle>
    <a:defPPr>
      <a:defRPr lang="en-US"/>
    </a:defPPr>
    <a:lvl1pPr marL="0" algn="l" defTabSz="685585" rtl="0" eaLnBrk="1" latinLnBrk="0" hangingPunct="1">
      <a:defRPr sz="1300" kern="1200">
        <a:solidFill>
          <a:schemeClr val="tx1"/>
        </a:solidFill>
        <a:latin typeface="+mn-lt"/>
        <a:ea typeface="+mn-ea"/>
        <a:cs typeface="+mn-cs"/>
      </a:defRPr>
    </a:lvl1pPr>
    <a:lvl2pPr marL="342794" algn="l" defTabSz="685585" rtl="0" eaLnBrk="1" latinLnBrk="0" hangingPunct="1">
      <a:defRPr sz="1300" kern="1200">
        <a:solidFill>
          <a:schemeClr val="tx1"/>
        </a:solidFill>
        <a:latin typeface="+mn-lt"/>
        <a:ea typeface="+mn-ea"/>
        <a:cs typeface="+mn-cs"/>
      </a:defRPr>
    </a:lvl2pPr>
    <a:lvl3pPr marL="685585" algn="l" defTabSz="685585" rtl="0" eaLnBrk="1" latinLnBrk="0" hangingPunct="1">
      <a:defRPr sz="1300" kern="1200">
        <a:solidFill>
          <a:schemeClr val="tx1"/>
        </a:solidFill>
        <a:latin typeface="+mn-lt"/>
        <a:ea typeface="+mn-ea"/>
        <a:cs typeface="+mn-cs"/>
      </a:defRPr>
    </a:lvl3pPr>
    <a:lvl4pPr marL="1028378" algn="l" defTabSz="685585" rtl="0" eaLnBrk="1" latinLnBrk="0" hangingPunct="1">
      <a:defRPr sz="1300" kern="1200">
        <a:solidFill>
          <a:schemeClr val="tx1"/>
        </a:solidFill>
        <a:latin typeface="+mn-lt"/>
        <a:ea typeface="+mn-ea"/>
        <a:cs typeface="+mn-cs"/>
      </a:defRPr>
    </a:lvl4pPr>
    <a:lvl5pPr marL="1371171" algn="l" defTabSz="685585" rtl="0" eaLnBrk="1" latinLnBrk="0" hangingPunct="1">
      <a:defRPr sz="1300" kern="1200">
        <a:solidFill>
          <a:schemeClr val="tx1"/>
        </a:solidFill>
        <a:latin typeface="+mn-lt"/>
        <a:ea typeface="+mn-ea"/>
        <a:cs typeface="+mn-cs"/>
      </a:defRPr>
    </a:lvl5pPr>
    <a:lvl6pPr marL="1713963" algn="l" defTabSz="685585" rtl="0" eaLnBrk="1" latinLnBrk="0" hangingPunct="1">
      <a:defRPr sz="1300" kern="1200">
        <a:solidFill>
          <a:schemeClr val="tx1"/>
        </a:solidFill>
        <a:latin typeface="+mn-lt"/>
        <a:ea typeface="+mn-ea"/>
        <a:cs typeface="+mn-cs"/>
      </a:defRPr>
    </a:lvl6pPr>
    <a:lvl7pPr marL="2056757" algn="l" defTabSz="685585" rtl="0" eaLnBrk="1" latinLnBrk="0" hangingPunct="1">
      <a:defRPr sz="1300" kern="1200">
        <a:solidFill>
          <a:schemeClr val="tx1"/>
        </a:solidFill>
        <a:latin typeface="+mn-lt"/>
        <a:ea typeface="+mn-ea"/>
        <a:cs typeface="+mn-cs"/>
      </a:defRPr>
    </a:lvl7pPr>
    <a:lvl8pPr marL="2399549" algn="l" defTabSz="685585" rtl="0" eaLnBrk="1" latinLnBrk="0" hangingPunct="1">
      <a:defRPr sz="1300" kern="1200">
        <a:solidFill>
          <a:schemeClr val="tx1"/>
        </a:solidFill>
        <a:latin typeface="+mn-lt"/>
        <a:ea typeface="+mn-ea"/>
        <a:cs typeface="+mn-cs"/>
      </a:defRPr>
    </a:lvl8pPr>
    <a:lvl9pPr marL="2742343" algn="l" defTabSz="685585" rtl="0" eaLnBrk="1" latinLnBrk="0" hangingPunct="1">
      <a:defRPr sz="1300" kern="1200">
        <a:solidFill>
          <a:schemeClr val="tx1"/>
        </a:solidFill>
        <a:latin typeface="+mn-lt"/>
        <a:ea typeface="+mn-ea"/>
        <a:cs typeface="+mn-cs"/>
      </a:defRPr>
    </a:lvl9pPr>
  </p:defaultTextStyle>
  <p:extLst>
    <p:ext uri="{521415D9-36F7-43E2-AB2F-B90AF26B5E84}">
      <p14:sectionLst xmlns:p14="http://schemas.microsoft.com/office/powerpoint/2010/main">
        <p14:section name="Content" id="{9E7F10FC-961F-A549-AFBF-B2E1DB378C0F}">
          <p14:sldIdLst>
            <p14:sldId id="1173"/>
            <p14:sldId id="1186"/>
            <p14:sldId id="1189"/>
            <p14:sldId id="1201"/>
            <p14:sldId id="1190"/>
            <p14:sldId id="1199"/>
            <p14:sldId id="1197"/>
            <p14:sldId id="1198"/>
            <p14:sldId id="1202"/>
            <p14:sldId id="1188"/>
          </p14:sldIdLst>
        </p14:section>
      </p14:sectionLst>
    </p:ext>
    <p:ext uri="{EFAFB233-063F-42B5-8137-9DF3F51BA10A}">
      <p15:sldGuideLst xmlns:p15="http://schemas.microsoft.com/office/powerpoint/2012/main">
        <p15:guide id="1" orient="horz" pos="138">
          <p15:clr>
            <a:srgbClr val="A4A3A4"/>
          </p15:clr>
        </p15:guide>
        <p15:guide id="2" orient="horz" pos="561">
          <p15:clr>
            <a:srgbClr val="A4A3A4"/>
          </p15:clr>
        </p15:guide>
        <p15:guide id="3" orient="horz" pos="984">
          <p15:clr>
            <a:srgbClr val="A4A3A4"/>
          </p15:clr>
        </p15:guide>
        <p15:guide id="4" orient="horz" pos="1831">
          <p15:clr>
            <a:srgbClr val="A4A3A4"/>
          </p15:clr>
        </p15:guide>
        <p15:guide id="5" orient="horz" pos="3102">
          <p15:clr>
            <a:srgbClr val="A4A3A4"/>
          </p15:clr>
        </p15:guide>
        <p15:guide id="6" orient="horz" pos="2255">
          <p15:clr>
            <a:srgbClr val="A4A3A4"/>
          </p15:clr>
        </p15:guide>
        <p15:guide id="7" orient="horz" pos="2680">
          <p15:clr>
            <a:srgbClr val="A4A3A4"/>
          </p15:clr>
        </p15:guide>
        <p15:guide id="8" orient="horz" pos="1406">
          <p15:clr>
            <a:srgbClr val="A4A3A4"/>
          </p15:clr>
        </p15:guide>
        <p15:guide id="9" pos="732">
          <p15:clr>
            <a:srgbClr val="A4A3A4"/>
          </p15:clr>
        </p15:guide>
        <p15:guide id="10" pos="2992">
          <p15:clr>
            <a:srgbClr val="A4A3A4"/>
          </p15:clr>
        </p15:guide>
        <p15:guide id="11" pos="1301">
          <p15:clr>
            <a:srgbClr val="A4A3A4"/>
          </p15:clr>
        </p15:guide>
        <p15:guide id="12" pos="2427">
          <p15:clr>
            <a:srgbClr val="A4A3A4"/>
          </p15:clr>
        </p15:guide>
        <p15:guide id="13" pos="5253">
          <p15:clr>
            <a:srgbClr val="A4A3A4"/>
          </p15:clr>
        </p15:guide>
        <p15:guide id="14" pos="3560">
          <p15:clr>
            <a:srgbClr val="A4A3A4"/>
          </p15:clr>
        </p15:guide>
        <p15:guide id="15" pos="4123">
          <p15:clr>
            <a:srgbClr val="A4A3A4"/>
          </p15:clr>
        </p15:guide>
        <p15:guide id="16" pos="4688">
          <p15:clr>
            <a:srgbClr val="A4A3A4"/>
          </p15:clr>
        </p15:guide>
        <p15:guide id="17" pos="1866">
          <p15:clr>
            <a:srgbClr val="A4A3A4"/>
          </p15:clr>
        </p15:guide>
        <p15:guide id="18" pos="170">
          <p15:clr>
            <a:srgbClr val="A4A3A4"/>
          </p15:clr>
        </p15:guide>
        <p15:guide id="19" pos="5587">
          <p15:clr>
            <a:srgbClr val="A4A3A4"/>
          </p15:clr>
        </p15:guide>
      </p15:sldGuideLst>
    </p:ext>
    <p:ext uri="{2D200454-40CA-4A62-9FC3-DE9A4176ACB9}">
      <p15:notesGuideLst xmlns:p15="http://schemas.microsoft.com/office/powerpoint/2012/main">
        <p15:guide id="1" orient="horz" pos="2160">
          <p15:clr>
            <a:srgbClr val="A4A3A4"/>
          </p15:clr>
        </p15:guide>
        <p15:guide id="2" pos="28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68217A"/>
    <a:srgbClr val="505050"/>
    <a:srgbClr val="FFFFFF"/>
    <a:srgbClr val="CC00CC"/>
    <a:srgbClr val="00FFFF"/>
    <a:srgbClr val="D2D2D2"/>
    <a:srgbClr val="969696"/>
    <a:srgbClr val="333333"/>
    <a:srgbClr val="4423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05" autoAdjust="0"/>
    <p:restoredTop sz="99531" autoAdjust="0"/>
  </p:normalViewPr>
  <p:slideViewPr>
    <p:cSldViewPr snapToGrid="0">
      <p:cViewPr varScale="1">
        <p:scale>
          <a:sx n="143" d="100"/>
          <a:sy n="143" d="100"/>
        </p:scale>
        <p:origin x="120" y="204"/>
      </p:cViewPr>
      <p:guideLst>
        <p:guide orient="horz" pos="138"/>
        <p:guide orient="horz" pos="561"/>
        <p:guide orient="horz" pos="984"/>
        <p:guide orient="horz" pos="1831"/>
        <p:guide orient="horz" pos="3102"/>
        <p:guide orient="horz" pos="2255"/>
        <p:guide orient="horz" pos="2680"/>
        <p:guide orient="horz" pos="1406"/>
        <p:guide pos="732"/>
        <p:guide pos="2992"/>
        <p:guide pos="1301"/>
        <p:guide pos="2427"/>
        <p:guide pos="5253"/>
        <p:guide pos="3560"/>
        <p:guide pos="4123"/>
        <p:guide pos="4688"/>
        <p:guide pos="1866"/>
        <p:guide pos="170"/>
        <p:guide pos="5587"/>
      </p:guideLst>
    </p:cSldViewPr>
  </p:slideViewPr>
  <p:notesTextViewPr>
    <p:cViewPr>
      <p:scale>
        <a:sx n="100" d="100"/>
        <a:sy n="100" d="100"/>
      </p:scale>
      <p:origin x="0" y="0"/>
    </p:cViewPr>
  </p:notesTextViewPr>
  <p:sorterViewPr>
    <p:cViewPr varScale="1">
      <p:scale>
        <a:sx n="1" d="1"/>
        <a:sy n="1" d="1"/>
      </p:scale>
      <p:origin x="0" y="144"/>
    </p:cViewPr>
  </p:sorterViewPr>
  <p:notesViewPr>
    <p:cSldViewPr showGuides="1">
      <p:cViewPr>
        <p:scale>
          <a:sx n="268" d="100"/>
          <a:sy n="268" d="100"/>
        </p:scale>
        <p:origin x="480" y="10614"/>
      </p:cViewPr>
      <p:guideLst>
        <p:guide orient="horz" pos="2160"/>
        <p:guide pos="288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11/11/2014</a:t>
            </a:fld>
            <a:endParaRPr lang="en-US" dirty="0">
              <a:latin typeface="Segoe UI" pitchFamily="34" charset="0"/>
            </a:endParaRPr>
          </a:p>
        </p:txBody>
      </p:sp>
      <p:sp>
        <p:nvSpPr>
          <p:cNvPr id="8" name="Footer Placeholder 7"/>
          <p:cNvSpPr>
            <a:spLocks noGrp="1"/>
          </p:cNvSpPr>
          <p:nvPr>
            <p:ph type="ftr" sz="quarter" idx="2"/>
          </p:nvPr>
        </p:nvSpPr>
        <p:spPr>
          <a:xfrm>
            <a:off x="0" y="6513910"/>
            <a:ext cx="7726680" cy="249326"/>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7711439" y="6513910"/>
            <a:ext cx="1430444" cy="3429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6515100"/>
            <a:ext cx="7894320" cy="266973"/>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11/11/2014</a:t>
            </a:fld>
            <a:endParaRPr lang="en-US" dirty="0"/>
          </a:p>
        </p:txBody>
      </p:sp>
      <p:sp>
        <p:nvSpPr>
          <p:cNvPr id="12" name="Notes Placeholder 11"/>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7879079" y="6513910"/>
            <a:ext cx="1262804" cy="3429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685585" rtl="0" eaLnBrk="1" latinLnBrk="0" hangingPunct="1">
      <a:lnSpc>
        <a:spcPct val="90000"/>
      </a:lnSpc>
      <a:spcAft>
        <a:spcPts val="250"/>
      </a:spcAft>
      <a:defRPr sz="600" kern="1200">
        <a:solidFill>
          <a:schemeClr val="tx1"/>
        </a:solidFill>
        <a:latin typeface="Segoe UI Light" pitchFamily="34" charset="0"/>
        <a:ea typeface="+mn-ea"/>
        <a:cs typeface="+mn-cs"/>
      </a:defRPr>
    </a:lvl1pPr>
    <a:lvl2pPr marL="159692" indent="-79351" algn="l" defTabSz="685585" rtl="0" eaLnBrk="1" latinLnBrk="0" hangingPunct="1">
      <a:lnSpc>
        <a:spcPct val="90000"/>
      </a:lnSpc>
      <a:spcAft>
        <a:spcPts val="250"/>
      </a:spcAft>
      <a:buFont typeface="Arial" pitchFamily="34" charset="0"/>
      <a:buChar char="•"/>
      <a:defRPr sz="600" kern="1200">
        <a:solidFill>
          <a:schemeClr val="tx1"/>
        </a:solidFill>
        <a:latin typeface="Segoe UI Light" pitchFamily="34" charset="0"/>
        <a:ea typeface="+mn-ea"/>
        <a:cs typeface="+mn-cs"/>
      </a:defRPr>
    </a:lvl2pPr>
    <a:lvl3pPr marL="245986" indent="-86293" algn="l" defTabSz="685585" rtl="0" eaLnBrk="1" latinLnBrk="0" hangingPunct="1">
      <a:lnSpc>
        <a:spcPct val="90000"/>
      </a:lnSpc>
      <a:spcAft>
        <a:spcPts val="250"/>
      </a:spcAft>
      <a:buFont typeface="Arial" pitchFamily="34" charset="0"/>
      <a:buChar char="•"/>
      <a:defRPr sz="600" kern="1200">
        <a:solidFill>
          <a:schemeClr val="tx1"/>
        </a:solidFill>
        <a:latin typeface="Segoe UI Light" pitchFamily="34" charset="0"/>
        <a:ea typeface="+mn-ea"/>
        <a:cs typeface="+mn-cs"/>
      </a:defRPr>
    </a:lvl3pPr>
    <a:lvl4pPr marL="362034" indent="-110098" algn="l" defTabSz="685585" rtl="0" eaLnBrk="1" latinLnBrk="0" hangingPunct="1">
      <a:lnSpc>
        <a:spcPct val="90000"/>
      </a:lnSpc>
      <a:spcAft>
        <a:spcPts val="250"/>
      </a:spcAft>
      <a:buFont typeface="Arial" pitchFamily="34" charset="0"/>
      <a:buChar char="•"/>
      <a:defRPr sz="600" kern="1200">
        <a:solidFill>
          <a:schemeClr val="tx1"/>
        </a:solidFill>
        <a:latin typeface="Segoe UI Light" pitchFamily="34" charset="0"/>
        <a:ea typeface="+mn-ea"/>
        <a:cs typeface="+mn-cs"/>
      </a:defRPr>
    </a:lvl4pPr>
    <a:lvl5pPr marL="461224" indent="-86293" algn="l" defTabSz="685585" rtl="0" eaLnBrk="1" latinLnBrk="0" hangingPunct="1">
      <a:lnSpc>
        <a:spcPct val="90000"/>
      </a:lnSpc>
      <a:spcAft>
        <a:spcPts val="250"/>
      </a:spcAft>
      <a:buFont typeface="Arial" pitchFamily="34" charset="0"/>
      <a:buChar char="•"/>
      <a:defRPr sz="600" kern="1200">
        <a:solidFill>
          <a:schemeClr val="tx1"/>
        </a:solidFill>
        <a:latin typeface="Segoe UI Light" pitchFamily="34" charset="0"/>
        <a:ea typeface="+mn-ea"/>
        <a:cs typeface="+mn-cs"/>
      </a:defRPr>
    </a:lvl5pPr>
    <a:lvl6pPr marL="1713963" algn="l" defTabSz="685585" rtl="0" eaLnBrk="1" latinLnBrk="0" hangingPunct="1">
      <a:defRPr sz="900" kern="1200">
        <a:solidFill>
          <a:schemeClr val="tx1"/>
        </a:solidFill>
        <a:latin typeface="+mn-lt"/>
        <a:ea typeface="+mn-ea"/>
        <a:cs typeface="+mn-cs"/>
      </a:defRPr>
    </a:lvl6pPr>
    <a:lvl7pPr marL="2056757" algn="l" defTabSz="685585" rtl="0" eaLnBrk="1" latinLnBrk="0" hangingPunct="1">
      <a:defRPr sz="900" kern="1200">
        <a:solidFill>
          <a:schemeClr val="tx1"/>
        </a:solidFill>
        <a:latin typeface="+mn-lt"/>
        <a:ea typeface="+mn-ea"/>
        <a:cs typeface="+mn-cs"/>
      </a:defRPr>
    </a:lvl7pPr>
    <a:lvl8pPr marL="2399549" algn="l" defTabSz="685585" rtl="0" eaLnBrk="1" latinLnBrk="0" hangingPunct="1">
      <a:defRPr sz="900" kern="1200">
        <a:solidFill>
          <a:schemeClr val="tx1"/>
        </a:solidFill>
        <a:latin typeface="+mn-lt"/>
        <a:ea typeface="+mn-ea"/>
        <a:cs typeface="+mn-cs"/>
      </a:defRPr>
    </a:lvl8pPr>
    <a:lvl9pPr marL="2742343" algn="l" defTabSz="685585"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ic Title">
    <p:bg>
      <p:bgPr>
        <a:solidFill>
          <a:schemeClr val="tx1"/>
        </a:solidFill>
        <a:effectLst/>
      </p:bgPr>
    </p:bg>
    <p:spTree>
      <p:nvGrpSpPr>
        <p:cNvPr id="1" name=""/>
        <p:cNvGrpSpPr/>
        <p:nvPr/>
      </p:nvGrpSpPr>
      <p:grpSpPr>
        <a:xfrm>
          <a:off x="0" y="0"/>
          <a:ext cx="0" cy="0"/>
          <a:chOff x="0" y="0"/>
          <a:chExt cx="0" cy="0"/>
        </a:xfrm>
      </p:grpSpPr>
      <p:sp>
        <p:nvSpPr>
          <p:cNvPr id="8" name="Text Placeholder 4"/>
          <p:cNvSpPr>
            <a:spLocks noGrp="1"/>
          </p:cNvSpPr>
          <p:nvPr>
            <p:ph type="body" sz="quarter" idx="12" hasCustomPrompt="1"/>
          </p:nvPr>
        </p:nvSpPr>
        <p:spPr>
          <a:xfrm>
            <a:off x="272832" y="3217705"/>
            <a:ext cx="4299839" cy="672414"/>
          </a:xfrm>
          <a:prstGeom prst="rect">
            <a:avLst/>
          </a:prstGeom>
          <a:noFill/>
        </p:spPr>
        <p:txBody>
          <a:bodyPr lIns="107536" tIns="80653" rIns="107536" bIns="80653">
            <a:noAutofit/>
          </a:bodyPr>
          <a:lstStyle>
            <a:lvl1pPr marL="0" indent="0">
              <a:spcBef>
                <a:spcPts val="0"/>
              </a:spcBef>
              <a:buNone/>
              <a:defRPr sz="1400" b="0" i="0" spc="0" baseline="0">
                <a:solidFill>
                  <a:srgbClr val="616161"/>
                </a:solidFill>
                <a:latin typeface="Segoe UI"/>
                <a:cs typeface="Segoe UI"/>
              </a:defRPr>
            </a:lvl1pPr>
          </a:lstStyle>
          <a:p>
            <a:pPr lvl="0"/>
            <a:r>
              <a:rPr lang="en-US" dirty="0" smtClean="0"/>
              <a:t>Speaker Name</a:t>
            </a:r>
          </a:p>
          <a:p>
            <a:pPr lvl="0"/>
            <a:r>
              <a:rPr lang="en-US" dirty="0" smtClean="0"/>
              <a:t>Speaker Title</a:t>
            </a:r>
          </a:p>
        </p:txBody>
      </p:sp>
      <p:sp>
        <p:nvSpPr>
          <p:cNvPr id="11" name="Title 1"/>
          <p:cNvSpPr>
            <a:spLocks noGrp="1"/>
          </p:cNvSpPr>
          <p:nvPr>
            <p:ph type="title" hasCustomPrompt="1"/>
          </p:nvPr>
        </p:nvSpPr>
        <p:spPr>
          <a:xfrm>
            <a:off x="271480" y="1685026"/>
            <a:ext cx="5744007" cy="1359775"/>
          </a:xfrm>
          <a:prstGeom prst="rect">
            <a:avLst/>
          </a:prstGeom>
          <a:noFill/>
        </p:spPr>
        <p:txBody>
          <a:bodyPr lIns="107536" tIns="67211" rIns="107536" bIns="67211" anchor="t" anchorCtr="0"/>
          <a:lstStyle>
            <a:lvl1pPr>
              <a:defRPr sz="3900" spc="-74" baseline="0">
                <a:solidFill>
                  <a:srgbClr val="616161"/>
                </a:solidFill>
              </a:defRPr>
            </a:lvl1pPr>
          </a:lstStyle>
          <a:p>
            <a:r>
              <a:rPr lang="en-US" dirty="0" smtClean="0"/>
              <a:t>Presentation title</a:t>
            </a:r>
            <a:endParaRPr lang="en-US" dirty="0"/>
          </a:p>
        </p:txBody>
      </p:sp>
      <p:pic>
        <p:nvPicPr>
          <p:cNvPr id="10" name="Picture 9" descr="Microsoft.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509" y="384868"/>
            <a:ext cx="1069883" cy="228467"/>
          </a:xfrm>
          <a:prstGeom prst="rect">
            <a:avLst/>
          </a:prstGeom>
        </p:spPr>
      </p:pic>
    </p:spTree>
    <p:extLst>
      <p:ext uri="{BB962C8B-B14F-4D97-AF65-F5344CB8AC3E}">
        <p14:creationId xmlns:p14="http://schemas.microsoft.com/office/powerpoint/2010/main" val="32629670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DevTest Title">
    <p:bg>
      <p:bgPr>
        <a:solidFill>
          <a:schemeClr val="tx1"/>
        </a:solidFill>
        <a:effectLst/>
      </p:bgPr>
    </p:bg>
    <p:spTree>
      <p:nvGrpSpPr>
        <p:cNvPr id="1" name=""/>
        <p:cNvGrpSpPr/>
        <p:nvPr/>
      </p:nvGrpSpPr>
      <p:grpSpPr>
        <a:xfrm>
          <a:off x="0" y="0"/>
          <a:ext cx="0" cy="0"/>
          <a:chOff x="0" y="0"/>
          <a:chExt cx="0" cy="0"/>
        </a:xfrm>
      </p:grpSpPr>
      <p:pic>
        <p:nvPicPr>
          <p:cNvPr id="10" name="Picture 9" descr="Microsoft.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2105" y="235001"/>
            <a:ext cx="1069883" cy="228467"/>
          </a:xfrm>
          <a:prstGeom prst="rect">
            <a:avLst/>
          </a:prstGeom>
        </p:spPr>
      </p:pic>
    </p:spTree>
    <p:extLst>
      <p:ext uri="{BB962C8B-B14F-4D97-AF65-F5344CB8AC3E}">
        <p14:creationId xmlns:p14="http://schemas.microsoft.com/office/powerpoint/2010/main" val="5457279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Generic Title and Bullet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62" y="1568689"/>
            <a:ext cx="5722660" cy="1536374"/>
          </a:xfrm>
          <a:prstGeom prst="rect">
            <a:avLst/>
          </a:prstGeom>
        </p:spPr>
        <p:txBody>
          <a:bodyPr wrap="square">
            <a:spAutoFit/>
          </a:bodyPr>
          <a:lstStyle>
            <a:lvl1pPr>
              <a:defRPr>
                <a:solidFill>
                  <a:srgbClr val="616161"/>
                </a:solidFill>
              </a:defRPr>
            </a:lvl1pPr>
            <a:lvl2pPr>
              <a:defRPr>
                <a:solidFill>
                  <a:srgbClr val="616161"/>
                </a:solidFill>
              </a:defRPr>
            </a:lvl2pPr>
            <a:lvl3pPr>
              <a:defRPr>
                <a:solidFill>
                  <a:srgbClr val="616161"/>
                </a:solidFill>
              </a:defRPr>
            </a:lvl3pPr>
            <a:lvl4pPr>
              <a:defRPr>
                <a:solidFill>
                  <a:srgbClr val="616161"/>
                </a:solidFill>
              </a:defRPr>
            </a:lvl4pPr>
            <a:lvl5pPr>
              <a:defRPr>
                <a:solidFill>
                  <a:srgbClr val="61616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1"/>
          <p:cNvSpPr>
            <a:spLocks noGrp="1"/>
          </p:cNvSpPr>
          <p:nvPr>
            <p:ph type="title"/>
          </p:nvPr>
        </p:nvSpPr>
        <p:spPr>
          <a:xfrm>
            <a:off x="269263" y="217136"/>
            <a:ext cx="8600807" cy="674749"/>
          </a:xfrm>
          <a:prstGeom prst="rect">
            <a:avLst/>
          </a:prstGeom>
        </p:spPr>
        <p:txBody>
          <a:bodyPr/>
          <a:lstStyle>
            <a:lvl1pPr>
              <a:defRPr>
                <a:solidFill>
                  <a:srgbClr val="61616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977324150"/>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Generic Title &amp; Non-bulleted Text">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69264" y="891883"/>
            <a:ext cx="5678054" cy="1468664"/>
          </a:xfrm>
        </p:spPr>
        <p:txBody>
          <a:bodyPr/>
          <a:lstStyle>
            <a:lvl1pPr marL="0" indent="0">
              <a:buNone/>
              <a:defRPr>
                <a:solidFill>
                  <a:srgbClr val="616161"/>
                </a:solidFill>
              </a:defRPr>
            </a:lvl1pPr>
            <a:lvl2pPr marL="0" indent="0">
              <a:buFontTx/>
              <a:buNone/>
              <a:defRPr sz="1400">
                <a:solidFill>
                  <a:srgbClr val="616161"/>
                </a:solidFill>
              </a:defRPr>
            </a:lvl2pPr>
            <a:lvl3pPr marL="168026" indent="0">
              <a:buNone/>
              <a:defRPr>
                <a:solidFill>
                  <a:srgbClr val="616161"/>
                </a:solidFill>
              </a:defRPr>
            </a:lvl3pPr>
            <a:lvl4pPr marL="336051" indent="0">
              <a:buNone/>
              <a:defRPr>
                <a:solidFill>
                  <a:srgbClr val="616161"/>
                </a:solidFill>
              </a:defRPr>
            </a:lvl4pPr>
            <a:lvl5pPr marL="504077" indent="0">
              <a:buNone/>
              <a:defRPr>
                <a:solidFill>
                  <a:srgbClr val="61616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itle 9"/>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050604169"/>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Generic Title and Bullet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62" y="1568689"/>
            <a:ext cx="5722660" cy="1536374"/>
          </a:xfrm>
        </p:spPr>
        <p:txBody>
          <a:bodyPr wrap="square">
            <a:spAutoFit/>
          </a:bodyPr>
          <a:lstStyle>
            <a:lvl1pPr>
              <a:defRPr>
                <a:solidFill>
                  <a:srgbClr val="616161"/>
                </a:solidFill>
              </a:defRPr>
            </a:lvl1pPr>
            <a:lvl2pPr>
              <a:defRPr>
                <a:solidFill>
                  <a:srgbClr val="616161"/>
                </a:solidFill>
              </a:defRPr>
            </a:lvl2pPr>
            <a:lvl3pPr>
              <a:defRPr>
                <a:solidFill>
                  <a:srgbClr val="616161"/>
                </a:solidFill>
              </a:defRPr>
            </a:lvl3pPr>
            <a:lvl4pPr>
              <a:defRPr>
                <a:solidFill>
                  <a:srgbClr val="616161"/>
                </a:solidFill>
              </a:defRPr>
            </a:lvl4pPr>
            <a:lvl5pPr>
              <a:defRPr>
                <a:solidFill>
                  <a:srgbClr val="61616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1"/>
          <p:cNvSpPr>
            <a:spLocks noGrp="1"/>
          </p:cNvSpPr>
          <p:nvPr>
            <p:ph type="title"/>
          </p:nvPr>
        </p:nvSpPr>
        <p:spPr>
          <a:xfrm>
            <a:off x="269263" y="217136"/>
            <a:ext cx="8600807" cy="674749"/>
          </a:xfrm>
        </p:spPr>
        <p:txBody>
          <a:bodyPr/>
          <a:lstStyle>
            <a:lvl1pPr>
              <a:defRPr>
                <a:solidFill>
                  <a:srgbClr val="61616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740598178"/>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Generic Two Column Non-bulleted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63" y="891883"/>
            <a:ext cx="3024064" cy="1797728"/>
          </a:xfrm>
        </p:spPr>
        <p:txBody>
          <a:bodyPr wrap="square">
            <a:spAutoFit/>
          </a:bodyPr>
          <a:lstStyle>
            <a:lvl1pPr marL="0" indent="0">
              <a:spcBef>
                <a:spcPts val="900"/>
              </a:spcBef>
              <a:buClr>
                <a:schemeClr val="tx1"/>
              </a:buClr>
              <a:buFont typeface="Wingdings" pitchFamily="2" charset="2"/>
              <a:buNone/>
              <a:defRPr sz="2700">
                <a:solidFill>
                  <a:schemeClr val="tx1"/>
                </a:solidFill>
              </a:defRPr>
            </a:lvl1pPr>
            <a:lvl2pPr marL="0" indent="0">
              <a:buNone/>
              <a:defRPr sz="1400">
                <a:solidFill>
                  <a:schemeClr val="tx1"/>
                </a:solidFill>
              </a:defRPr>
            </a:lvl2pPr>
            <a:lvl3pPr marL="170360" indent="0">
              <a:buNone/>
              <a:tabLst/>
              <a:defRPr sz="1400">
                <a:solidFill>
                  <a:schemeClr val="tx1"/>
                </a:solidFill>
              </a:defRPr>
            </a:lvl3pPr>
            <a:lvl4pPr marL="338385" indent="0">
              <a:buNone/>
              <a:defRPr>
                <a:solidFill>
                  <a:schemeClr val="tx1"/>
                </a:solidFill>
              </a:defRPr>
            </a:lvl4pPr>
            <a:lvl5pPr marL="504077"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3483144" y="899103"/>
            <a:ext cx="2895353" cy="1797728"/>
          </a:xfrm>
        </p:spPr>
        <p:txBody>
          <a:bodyPr wrap="square">
            <a:spAutoFit/>
          </a:bodyPr>
          <a:lstStyle>
            <a:lvl1pPr marL="0" indent="0">
              <a:spcBef>
                <a:spcPts val="900"/>
              </a:spcBef>
              <a:buClr>
                <a:schemeClr val="tx1"/>
              </a:buClr>
              <a:buFont typeface="Wingdings" pitchFamily="2" charset="2"/>
              <a:buNone/>
              <a:defRPr sz="2700">
                <a:solidFill>
                  <a:srgbClr val="616161"/>
                </a:solidFill>
              </a:defRPr>
            </a:lvl1pPr>
            <a:lvl2pPr marL="0" indent="0">
              <a:buNone/>
              <a:defRPr sz="1400">
                <a:solidFill>
                  <a:srgbClr val="616161"/>
                </a:solidFill>
              </a:defRPr>
            </a:lvl2pPr>
            <a:lvl3pPr marL="170360" indent="0">
              <a:buNone/>
              <a:tabLst/>
              <a:defRPr sz="1400">
                <a:solidFill>
                  <a:srgbClr val="616161"/>
                </a:solidFill>
              </a:defRPr>
            </a:lvl3pPr>
            <a:lvl4pPr marL="338385" indent="0">
              <a:buNone/>
              <a:defRPr>
                <a:solidFill>
                  <a:srgbClr val="616161"/>
                </a:solidFill>
              </a:defRPr>
            </a:lvl4pPr>
            <a:lvl5pPr marL="504077" indent="0">
              <a:buNone/>
              <a:tabLst/>
              <a:defRPr>
                <a:solidFill>
                  <a:srgbClr val="61616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1"/>
          <p:cNvSpPr>
            <a:spLocks noGrp="1"/>
          </p:cNvSpPr>
          <p:nvPr>
            <p:ph type="title"/>
          </p:nvPr>
        </p:nvSpPr>
        <p:spPr>
          <a:xfrm>
            <a:off x="269263" y="217136"/>
            <a:ext cx="8600807" cy="674749"/>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887327955"/>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eneric 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62" y="891884"/>
            <a:ext cx="3016631" cy="1868773"/>
          </a:xfrm>
        </p:spPr>
        <p:txBody>
          <a:bodyPr wrap="square">
            <a:spAutoFit/>
          </a:bodyPr>
          <a:lstStyle>
            <a:lvl1pPr marL="211200" indent="-211200">
              <a:spcBef>
                <a:spcPts val="900"/>
              </a:spcBef>
              <a:buClr>
                <a:schemeClr val="tx1"/>
              </a:buClr>
              <a:buFont typeface="Arial" pitchFamily="34" charset="0"/>
              <a:buChar char="•"/>
              <a:defRPr sz="2700">
                <a:solidFill>
                  <a:srgbClr val="616161"/>
                </a:solidFill>
              </a:defRPr>
            </a:lvl1pPr>
            <a:lvl2pPr marL="390419" indent="-171403">
              <a:defRPr sz="1800">
                <a:solidFill>
                  <a:srgbClr val="616161"/>
                </a:solidFill>
              </a:defRPr>
            </a:lvl2pPr>
            <a:lvl3pPr marL="514210" indent="-123792">
              <a:tabLst/>
              <a:defRPr sz="1400">
                <a:solidFill>
                  <a:srgbClr val="616161"/>
                </a:solidFill>
              </a:defRPr>
            </a:lvl3pPr>
            <a:lvl4pPr marL="647524" indent="-133314">
              <a:defRPr>
                <a:solidFill>
                  <a:srgbClr val="616161"/>
                </a:solidFill>
              </a:defRPr>
            </a:lvl4pPr>
            <a:lvl5pPr marL="771314" indent="-123792">
              <a:tabLst/>
              <a:defRPr>
                <a:solidFill>
                  <a:srgbClr val="61616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3475712" y="891884"/>
            <a:ext cx="2999430" cy="1868773"/>
          </a:xfrm>
        </p:spPr>
        <p:txBody>
          <a:bodyPr wrap="square">
            <a:spAutoFit/>
          </a:bodyPr>
          <a:lstStyle>
            <a:lvl1pPr marL="211200" indent="-211200">
              <a:spcBef>
                <a:spcPts val="900"/>
              </a:spcBef>
              <a:buClr>
                <a:schemeClr val="tx1"/>
              </a:buClr>
              <a:buFont typeface="Arial" pitchFamily="34" charset="0"/>
              <a:buChar char="•"/>
              <a:defRPr sz="2700">
                <a:solidFill>
                  <a:srgbClr val="616161"/>
                </a:solidFill>
              </a:defRPr>
            </a:lvl1pPr>
            <a:lvl2pPr marL="390419" indent="-171403">
              <a:defRPr sz="1800">
                <a:solidFill>
                  <a:srgbClr val="616161"/>
                </a:solidFill>
              </a:defRPr>
            </a:lvl2pPr>
            <a:lvl3pPr marL="514210" indent="-123792">
              <a:tabLst/>
              <a:defRPr sz="1400">
                <a:solidFill>
                  <a:srgbClr val="616161"/>
                </a:solidFill>
              </a:defRPr>
            </a:lvl3pPr>
            <a:lvl4pPr marL="647524" indent="-133314">
              <a:defRPr>
                <a:solidFill>
                  <a:srgbClr val="616161"/>
                </a:solidFill>
              </a:defRPr>
            </a:lvl4pPr>
            <a:lvl5pPr marL="771314" indent="-123792">
              <a:tabLst/>
              <a:defRPr>
                <a:solidFill>
                  <a:srgbClr val="61616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53013635"/>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eneric Three Column Content Tile Layout">
    <p:spTree>
      <p:nvGrpSpPr>
        <p:cNvPr id="1" name=""/>
        <p:cNvGrpSpPr/>
        <p:nvPr/>
      </p:nvGrpSpPr>
      <p:grpSpPr>
        <a:xfrm>
          <a:off x="0" y="0"/>
          <a:ext cx="0" cy="0"/>
          <a:chOff x="0" y="0"/>
          <a:chExt cx="0" cy="0"/>
        </a:xfrm>
      </p:grpSpPr>
      <p:sp>
        <p:nvSpPr>
          <p:cNvPr id="8" name="Text Placeholder 3"/>
          <p:cNvSpPr>
            <a:spLocks noGrp="1"/>
          </p:cNvSpPr>
          <p:nvPr>
            <p:ph type="body" sz="quarter" idx="10"/>
          </p:nvPr>
        </p:nvSpPr>
        <p:spPr>
          <a:xfrm>
            <a:off x="269262" y="1561962"/>
            <a:ext cx="2823978" cy="2689656"/>
          </a:xfrm>
          <a:solidFill>
            <a:schemeClr val="accent2"/>
          </a:solidFill>
        </p:spPr>
        <p:txBody>
          <a:bodyPr wrap="square" tIns="107568" bIns="107568">
            <a:noAutofit/>
          </a:bodyPr>
          <a:lstStyle>
            <a:lvl1pPr marL="0" indent="0">
              <a:spcBef>
                <a:spcPts val="900"/>
              </a:spcBef>
              <a:buClr>
                <a:schemeClr val="tx1"/>
              </a:buClr>
              <a:buFont typeface="Wingdings" pitchFamily="2" charset="2"/>
              <a:buNone/>
              <a:defRPr sz="3000">
                <a:solidFill>
                  <a:schemeClr val="bg1"/>
                </a:solidFill>
              </a:defRPr>
            </a:lvl1pPr>
            <a:lvl2pPr marL="0" indent="0">
              <a:spcBef>
                <a:spcPts val="794"/>
              </a:spcBef>
              <a:buNone/>
              <a:defRPr sz="1400">
                <a:solidFill>
                  <a:schemeClr val="bg1"/>
                </a:solidFill>
              </a:defRPr>
            </a:lvl2pPr>
            <a:lvl3pPr marL="170360" indent="0">
              <a:buNone/>
              <a:tabLst/>
              <a:defRPr sz="1400">
                <a:solidFill>
                  <a:schemeClr val="bg1"/>
                </a:solidFill>
              </a:defRPr>
            </a:lvl3pPr>
            <a:lvl4pPr marL="338385" indent="0">
              <a:buNone/>
              <a:defRPr>
                <a:solidFill>
                  <a:schemeClr val="bg1"/>
                </a:solidFill>
              </a:defRPr>
            </a:lvl4pPr>
            <a:lvl5pPr marL="504077"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3149563" y="1561962"/>
            <a:ext cx="2823978" cy="2689656"/>
          </a:xfrm>
          <a:solidFill>
            <a:srgbClr val="68217A"/>
          </a:solidFill>
          <a:ln>
            <a:noFill/>
          </a:ln>
        </p:spPr>
        <p:txBody>
          <a:bodyPr wrap="square" tIns="107568" bIns="107568">
            <a:noAutofit/>
          </a:bodyPr>
          <a:lstStyle>
            <a:lvl1pPr marL="0" indent="0">
              <a:spcBef>
                <a:spcPts val="900"/>
              </a:spcBef>
              <a:buClr>
                <a:schemeClr val="tx1"/>
              </a:buClr>
              <a:buFont typeface="Wingdings" pitchFamily="2" charset="2"/>
              <a:buNone/>
              <a:defRPr sz="3000">
                <a:solidFill>
                  <a:schemeClr val="bg1"/>
                </a:solidFill>
              </a:defRPr>
            </a:lvl1pPr>
            <a:lvl2pPr marL="0" indent="0">
              <a:spcBef>
                <a:spcPts val="794"/>
              </a:spcBef>
              <a:buNone/>
              <a:defRPr sz="1400">
                <a:solidFill>
                  <a:schemeClr val="bg1"/>
                </a:solidFill>
              </a:defRPr>
            </a:lvl2pPr>
            <a:lvl3pPr marL="170360" indent="0">
              <a:buNone/>
              <a:tabLst/>
              <a:defRPr sz="1400">
                <a:solidFill>
                  <a:schemeClr val="bg1"/>
                </a:solidFill>
              </a:defRPr>
            </a:lvl3pPr>
            <a:lvl4pPr marL="338385" indent="0">
              <a:buNone/>
              <a:defRPr>
                <a:solidFill>
                  <a:schemeClr val="bg1"/>
                </a:solidFill>
              </a:defRPr>
            </a:lvl4pPr>
            <a:lvl5pPr marL="504077"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itle 1"/>
          <p:cNvSpPr>
            <a:spLocks noGrp="1"/>
          </p:cNvSpPr>
          <p:nvPr>
            <p:ph type="title"/>
          </p:nvPr>
        </p:nvSpPr>
        <p:spPr>
          <a:xfrm>
            <a:off x="269263" y="217136"/>
            <a:ext cx="8600807" cy="674749"/>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1344500882"/>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Generic Content Tile + Image">
    <p:spTree>
      <p:nvGrpSpPr>
        <p:cNvPr id="1" name=""/>
        <p:cNvGrpSpPr/>
        <p:nvPr/>
      </p:nvGrpSpPr>
      <p:grpSpPr>
        <a:xfrm>
          <a:off x="0" y="0"/>
          <a:ext cx="0" cy="0"/>
          <a:chOff x="0" y="0"/>
          <a:chExt cx="0" cy="0"/>
        </a:xfrm>
      </p:grpSpPr>
      <p:sp>
        <p:nvSpPr>
          <p:cNvPr id="9" name="Text Placeholder 3"/>
          <p:cNvSpPr>
            <a:spLocks noGrp="1"/>
          </p:cNvSpPr>
          <p:nvPr>
            <p:ph type="body" sz="quarter" idx="10"/>
          </p:nvPr>
        </p:nvSpPr>
        <p:spPr>
          <a:xfrm>
            <a:off x="269263" y="1558973"/>
            <a:ext cx="2109664" cy="2689656"/>
          </a:xfrm>
          <a:solidFill>
            <a:schemeClr val="accent2"/>
          </a:solidFill>
        </p:spPr>
        <p:txBody>
          <a:bodyPr wrap="square" tIns="107568" bIns="107568">
            <a:noAutofit/>
          </a:bodyPr>
          <a:lstStyle>
            <a:lvl1pPr marL="0" indent="0">
              <a:spcBef>
                <a:spcPts val="900"/>
              </a:spcBef>
              <a:buClr>
                <a:schemeClr val="tx1"/>
              </a:buClr>
              <a:buFont typeface="Wingdings" pitchFamily="2" charset="2"/>
              <a:buNone/>
              <a:defRPr sz="3000">
                <a:solidFill>
                  <a:schemeClr val="bg1"/>
                </a:solidFill>
              </a:defRPr>
            </a:lvl1pPr>
            <a:lvl2pPr marL="0" indent="0">
              <a:spcBef>
                <a:spcPts val="794"/>
              </a:spcBef>
              <a:buNone/>
              <a:defRPr sz="1400">
                <a:solidFill>
                  <a:schemeClr val="bg1"/>
                </a:solidFill>
              </a:defRPr>
            </a:lvl2pPr>
            <a:lvl3pPr marL="170360" indent="0">
              <a:buNone/>
              <a:tabLst/>
              <a:defRPr sz="1400">
                <a:solidFill>
                  <a:schemeClr val="bg1"/>
                </a:solidFill>
              </a:defRPr>
            </a:lvl3pPr>
            <a:lvl4pPr marL="338385" indent="0">
              <a:buNone/>
              <a:defRPr>
                <a:solidFill>
                  <a:schemeClr val="bg1"/>
                </a:solidFill>
              </a:defRPr>
            </a:lvl4pPr>
            <a:lvl5pPr marL="504077"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1"/>
          <p:cNvSpPr>
            <a:spLocks noGrp="1"/>
          </p:cNvSpPr>
          <p:nvPr>
            <p:ph type="title"/>
          </p:nvPr>
        </p:nvSpPr>
        <p:spPr>
          <a:xfrm>
            <a:off x="269263" y="217136"/>
            <a:ext cx="8600807" cy="674749"/>
          </a:xfrm>
        </p:spPr>
        <p:txBody>
          <a:bodyPr/>
          <a:lstStyle/>
          <a:p>
            <a:r>
              <a:rPr lang="en-US" smtClean="0"/>
              <a:t>Click to edit Master title style</a:t>
            </a:r>
            <a:endParaRPr lang="en-US" dirty="0"/>
          </a:p>
        </p:txBody>
      </p:sp>
      <p:sp>
        <p:nvSpPr>
          <p:cNvPr id="5" name="Picture Placeholder 3"/>
          <p:cNvSpPr>
            <a:spLocks noGrp="1"/>
          </p:cNvSpPr>
          <p:nvPr>
            <p:ph type="pic" sz="quarter" idx="14"/>
          </p:nvPr>
        </p:nvSpPr>
        <p:spPr>
          <a:xfrm>
            <a:off x="2378928" y="1558973"/>
            <a:ext cx="3992136" cy="2692645"/>
          </a:xfrm>
        </p:spPr>
        <p:txBody>
          <a:bodyPr/>
          <a:lstStyle>
            <a:lvl1pPr>
              <a:defRPr>
                <a:solidFill>
                  <a:srgbClr val="616161"/>
                </a:solidFill>
              </a:defRPr>
            </a:lvl1pPr>
          </a:lstStyle>
          <a:p>
            <a:endParaRPr lang="en-US" dirty="0"/>
          </a:p>
        </p:txBody>
      </p:sp>
    </p:spTree>
    <p:extLst>
      <p:ext uri="{BB962C8B-B14F-4D97-AF65-F5344CB8AC3E}">
        <p14:creationId xmlns:p14="http://schemas.microsoft.com/office/powerpoint/2010/main" val="2014462888"/>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Generic Title Only">
    <p:spTree>
      <p:nvGrpSpPr>
        <p:cNvPr id="1" name=""/>
        <p:cNvGrpSpPr/>
        <p:nvPr/>
      </p:nvGrpSpPr>
      <p:grpSpPr>
        <a:xfrm>
          <a:off x="0" y="0"/>
          <a:ext cx="0" cy="0"/>
          <a:chOff x="0" y="0"/>
          <a:chExt cx="0" cy="0"/>
        </a:xfrm>
      </p:grpSpPr>
      <p:sp>
        <p:nvSpPr>
          <p:cNvPr id="5" name="Title 1"/>
          <p:cNvSpPr>
            <a:spLocks noGrp="1"/>
          </p:cNvSpPr>
          <p:nvPr>
            <p:ph type="title"/>
          </p:nvPr>
        </p:nvSpPr>
        <p:spPr>
          <a:xfrm>
            <a:off x="269263" y="217136"/>
            <a:ext cx="8600807" cy="674749"/>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2012928123"/>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eneric Title Only (No footer)">
    <p:spTree>
      <p:nvGrpSpPr>
        <p:cNvPr id="1" name=""/>
        <p:cNvGrpSpPr/>
        <p:nvPr/>
      </p:nvGrpSpPr>
      <p:grpSpPr>
        <a:xfrm>
          <a:off x="0" y="0"/>
          <a:ext cx="0" cy="0"/>
          <a:chOff x="0" y="0"/>
          <a:chExt cx="0" cy="0"/>
        </a:xfrm>
      </p:grpSpPr>
      <p:sp>
        <p:nvSpPr>
          <p:cNvPr id="5" name="Title 1"/>
          <p:cNvSpPr>
            <a:spLocks noGrp="1"/>
          </p:cNvSpPr>
          <p:nvPr>
            <p:ph type="title"/>
          </p:nvPr>
        </p:nvSpPr>
        <p:spPr>
          <a:xfrm>
            <a:off x="269263" y="217136"/>
            <a:ext cx="8600807" cy="674749"/>
          </a:xfrm>
        </p:spPr>
        <p:txBody>
          <a:bodyPr/>
          <a:lstStyle/>
          <a:p>
            <a:r>
              <a:rPr lang="en-US" smtClean="0"/>
              <a:t>Click to edit Master title style</a:t>
            </a:r>
            <a:endParaRPr lang="en-US" dirty="0"/>
          </a:p>
        </p:txBody>
      </p:sp>
      <p:sp>
        <p:nvSpPr>
          <p:cNvPr id="2" name="Rectangle 1"/>
          <p:cNvSpPr/>
          <p:nvPr userDrawn="1"/>
        </p:nvSpPr>
        <p:spPr bwMode="auto">
          <a:xfrm>
            <a:off x="0" y="4723214"/>
            <a:ext cx="2389459" cy="42028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0093" tIns="128075" rIns="160093" bIns="128075" numCol="1" spcCol="0" rtlCol="0" fromWordArt="0" anchor="t" anchorCtr="0" forceAA="0" compatLnSpc="1">
            <a:prstTxWarp prst="textNoShape">
              <a:avLst/>
            </a:prstTxWarp>
            <a:noAutofit/>
          </a:bodyPr>
          <a:lstStyle/>
          <a:p>
            <a:pPr algn="ctr" defTabSz="816286" fontAlgn="base">
              <a:lnSpc>
                <a:spcPct val="90000"/>
              </a:lnSpc>
              <a:spcBef>
                <a:spcPct val="0"/>
              </a:spcBef>
              <a:spcAft>
                <a:spcPct val="0"/>
              </a:spcAft>
            </a:pPr>
            <a:endParaRPr lang="en-US" sz="21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94546083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eneric Sectio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2832" y="203811"/>
            <a:ext cx="5378549" cy="1347163"/>
          </a:xfrm>
          <a:prstGeom prst="rect">
            <a:avLst/>
          </a:prstGeom>
          <a:noFill/>
        </p:spPr>
        <p:txBody>
          <a:bodyPr lIns="80047" tIns="67211" rIns="80047" bIns="67211" anchor="t" anchorCtr="0"/>
          <a:lstStyle>
            <a:lvl1pPr>
              <a:defRPr sz="6400" spc="-74" baseline="0">
                <a:solidFill>
                  <a:srgbClr val="616161"/>
                </a:solidFill>
              </a:defRPr>
            </a:lvl1pPr>
          </a:lstStyle>
          <a:p>
            <a:r>
              <a:rPr lang="en-US" dirty="0" smtClean="0"/>
              <a:t>Section title</a:t>
            </a:r>
            <a:endParaRPr lang="en-US"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3699" y="3446456"/>
            <a:ext cx="1928109" cy="1445213"/>
          </a:xfrm>
          <a:prstGeom prst="rect">
            <a:avLst/>
          </a:prstGeom>
        </p:spPr>
      </p:pic>
    </p:spTree>
    <p:extLst>
      <p:ext uri="{BB962C8B-B14F-4D97-AF65-F5344CB8AC3E}">
        <p14:creationId xmlns:p14="http://schemas.microsoft.com/office/powerpoint/2010/main" val="120308206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Generic Emphasis Content">
    <p:bg>
      <p:bgPr>
        <a:solidFill>
          <a:schemeClr val="tx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69263" y="1561962"/>
            <a:ext cx="8600807" cy="975195"/>
          </a:xfrm>
        </p:spPr>
        <p:txBody>
          <a:bodyPr wrap="square">
            <a:spAutoFit/>
          </a:bodyPr>
          <a:lstStyle>
            <a:lvl1pPr marL="0" indent="0">
              <a:spcBef>
                <a:spcPts val="900"/>
              </a:spcBef>
              <a:buClr>
                <a:schemeClr val="tx1"/>
              </a:buClr>
              <a:buFont typeface="Wingdings" pitchFamily="2" charset="2"/>
              <a:buNone/>
              <a:defRPr sz="3900">
                <a:solidFill>
                  <a:schemeClr val="tx1"/>
                </a:solidFill>
              </a:defRPr>
            </a:lvl1pPr>
            <a:lvl2pPr marL="0" indent="0">
              <a:spcBef>
                <a:spcPts val="794"/>
              </a:spcBef>
              <a:buNone/>
              <a:defRPr sz="1400">
                <a:solidFill>
                  <a:schemeClr val="tx1"/>
                </a:solidFill>
              </a:defRPr>
            </a:lvl2pPr>
            <a:lvl3pPr marL="170360" indent="0">
              <a:buNone/>
              <a:tabLst/>
              <a:defRPr sz="1400">
                <a:solidFill>
                  <a:schemeClr val="tx1"/>
                </a:solidFill>
              </a:defRPr>
            </a:lvl3pPr>
            <a:lvl4pPr marL="338385" indent="0">
              <a:buNone/>
              <a:defRPr>
                <a:solidFill>
                  <a:schemeClr val="tx1"/>
                </a:solidFill>
              </a:defRPr>
            </a:lvl4pPr>
            <a:lvl5pPr marL="504077" indent="0">
              <a:buNone/>
              <a:tabLst/>
              <a:defRPr>
                <a:solidFill>
                  <a:schemeClr val="tx1"/>
                </a:solidFill>
              </a:defRPr>
            </a:lvl5pPr>
          </a:lstStyle>
          <a:p>
            <a:pPr lvl="0"/>
            <a:r>
              <a:rPr lang="en-US" dirty="0" smtClean="0"/>
              <a:t>Click to edit Master text styles</a:t>
            </a:r>
          </a:p>
          <a:p>
            <a:pPr lvl="1"/>
            <a:r>
              <a:rPr lang="en-US" dirty="0" smtClean="0"/>
              <a:t>Second level</a:t>
            </a:r>
          </a:p>
        </p:txBody>
      </p:sp>
      <p:sp>
        <p:nvSpPr>
          <p:cNvPr id="2" name="Rectangle 1"/>
          <p:cNvSpPr/>
          <p:nvPr userDrawn="1"/>
        </p:nvSpPr>
        <p:spPr bwMode="auto">
          <a:xfrm>
            <a:off x="0" y="4771900"/>
            <a:ext cx="2303093" cy="371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0093" tIns="128075" rIns="160093" bIns="128075" numCol="1" spcCol="0" rtlCol="0" fromWordArt="0" anchor="t" anchorCtr="0" forceAA="0" compatLnSpc="1">
            <a:prstTxWarp prst="textNoShape">
              <a:avLst/>
            </a:prstTxWarp>
            <a:noAutofit/>
          </a:bodyPr>
          <a:lstStyle/>
          <a:p>
            <a:pPr algn="ctr" defTabSz="816286" fontAlgn="base">
              <a:lnSpc>
                <a:spcPct val="90000"/>
              </a:lnSpc>
              <a:spcBef>
                <a:spcPct val="0"/>
              </a:spcBef>
              <a:spcAft>
                <a:spcPct val="0"/>
              </a:spcAft>
            </a:pPr>
            <a:endParaRPr lang="en-US" sz="21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9451226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Generic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5341046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Generic Developer Code Layou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69264" y="897994"/>
            <a:ext cx="5774698" cy="1467125"/>
          </a:xfrm>
        </p:spPr>
        <p:txBody>
          <a:bodyPr/>
          <a:lstStyle>
            <a:lvl1pPr marL="0" indent="0">
              <a:buNone/>
              <a:defRPr sz="2500">
                <a:solidFill>
                  <a:srgbClr val="616161"/>
                </a:solidFill>
                <a:latin typeface="Segoe UI" pitchFamily="34" charset="0"/>
                <a:cs typeface="Segoe UI" pitchFamily="34" charset="0"/>
              </a:defRPr>
            </a:lvl1pPr>
            <a:lvl2pPr marL="254724" indent="0">
              <a:buNone/>
              <a:defRPr>
                <a:solidFill>
                  <a:srgbClr val="616161"/>
                </a:solidFill>
                <a:latin typeface="Segoe UI" pitchFamily="34" charset="0"/>
                <a:cs typeface="Segoe UI" pitchFamily="34" charset="0"/>
              </a:defRPr>
            </a:lvl2pPr>
            <a:lvl3pPr marL="429700" indent="0">
              <a:buNone/>
              <a:defRPr>
                <a:solidFill>
                  <a:srgbClr val="616161"/>
                </a:solidFill>
                <a:latin typeface="Segoe UI" pitchFamily="34" charset="0"/>
                <a:cs typeface="Segoe UI" pitchFamily="34" charset="0"/>
              </a:defRPr>
            </a:lvl3pPr>
            <a:lvl4pPr marL="598722" indent="0">
              <a:buNone/>
              <a:defRPr>
                <a:solidFill>
                  <a:srgbClr val="616161"/>
                </a:solidFill>
                <a:latin typeface="Segoe UI" pitchFamily="34" charset="0"/>
                <a:cs typeface="Segoe UI" pitchFamily="34" charset="0"/>
              </a:defRPr>
            </a:lvl4pPr>
            <a:lvl5pPr marL="772505" indent="0">
              <a:buNone/>
              <a:defRPr>
                <a:solidFill>
                  <a:srgbClr val="616161"/>
                </a:soli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1"/>
          <p:cNvSpPr>
            <a:spLocks noGrp="1"/>
          </p:cNvSpPr>
          <p:nvPr>
            <p:ph type="title"/>
          </p:nvPr>
        </p:nvSpPr>
        <p:spPr>
          <a:xfrm>
            <a:off x="269263" y="217136"/>
            <a:ext cx="8600807" cy="674749"/>
          </a:xfrm>
        </p:spPr>
        <p:txBody>
          <a:bodyPr/>
          <a:lstStyle/>
          <a:p>
            <a:r>
              <a:rPr lang="en-US" smtClean="0"/>
              <a:t>Click to edit Master title style</a:t>
            </a:r>
            <a:endParaRPr lang="en-US" dirty="0"/>
          </a:p>
        </p:txBody>
      </p:sp>
    </p:spTree>
    <p:extLst>
      <p:ext uri="{BB962C8B-B14F-4D97-AF65-F5344CB8AC3E}">
        <p14:creationId xmlns:p14="http://schemas.microsoft.com/office/powerpoint/2010/main" val="736915719"/>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eneric 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62" y="891883"/>
            <a:ext cx="5990289" cy="1799780"/>
          </a:xfrm>
          <a:prstGeom prst="rect">
            <a:avLst/>
          </a:prstGeom>
        </p:spPr>
        <p:txBody>
          <a:bodyPr/>
          <a:lstStyle>
            <a:lvl1pPr marL="213533" indent="-213533">
              <a:buClr>
                <a:schemeClr val="tx1"/>
              </a:buClr>
              <a:buSzPct val="90000"/>
              <a:buFont typeface="Arial" pitchFamily="34" charset="0"/>
              <a:buChar char="•"/>
              <a:defRPr sz="27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20066" indent="-206531">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633598" indent="-21353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01623" indent="-168026">
              <a:buClr>
                <a:schemeClr val="tx1"/>
              </a:buClr>
              <a:buSzPct val="90000"/>
              <a:buFont typeface="Arial" pitchFamily="34" charset="0"/>
              <a:buChar char="•"/>
              <a:defRPr sz="18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969650" indent="-168026">
              <a:buClr>
                <a:schemeClr val="tx1"/>
              </a:buClr>
              <a:buSzPct val="90000"/>
              <a:buFont typeface="Arial" pitchFamily="34" charset="0"/>
              <a:buChar char="•"/>
              <a:defRPr sz="14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4679157"/>
            <a:ext cx="9144001" cy="464344"/>
          </a:xfrm>
          <a:prstGeom prst="rect">
            <a:avLst/>
          </a:prstGeom>
          <a:solidFill>
            <a:srgbClr val="FFFF99"/>
          </a:solidFill>
        </p:spPr>
        <p:txBody>
          <a:bodyPr wrap="square" lIns="114265" tIns="57131" rIns="114265" bIns="57131" anchor="b" anchorCtr="0">
            <a:noAutofit/>
          </a:bodyPr>
          <a:lstStyle>
            <a:lvl1pPr algn="r">
              <a:buFont typeface="Arial" pitchFamily="34" charset="0"/>
              <a:buNone/>
              <a:defRPr sz="2700" spc="-38"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2" name="Footer Placeholder 1"/>
          <p:cNvSpPr>
            <a:spLocks noGrp="1"/>
          </p:cNvSpPr>
          <p:nvPr>
            <p:ph type="ftr" sz="quarter" idx="12"/>
          </p:nvPr>
        </p:nvSpPr>
        <p:spPr>
          <a:xfrm>
            <a:off x="279454" y="4750468"/>
            <a:ext cx="2896507" cy="273168"/>
          </a:xfrm>
          <a:prstGeom prst="rect">
            <a:avLst/>
          </a:prstGeom>
        </p:spPr>
        <p:txBody>
          <a:bodyPr lIns="80047" tIns="40023" rIns="80047" bIns="40023"/>
          <a:lstStyle/>
          <a:p>
            <a:endParaRPr lang="en-US" dirty="0"/>
          </a:p>
        </p:txBody>
      </p:sp>
      <p:sp>
        <p:nvSpPr>
          <p:cNvPr id="5" name="Slide Number Placeholder 4"/>
          <p:cNvSpPr>
            <a:spLocks noGrp="1"/>
          </p:cNvSpPr>
          <p:nvPr>
            <p:ph type="sldNum" sz="quarter" idx="13"/>
          </p:nvPr>
        </p:nvSpPr>
        <p:spPr>
          <a:xfrm>
            <a:off x="6746739" y="4750466"/>
            <a:ext cx="2133860" cy="273168"/>
          </a:xfrm>
          <a:prstGeom prst="rect">
            <a:avLst/>
          </a:prstGeom>
        </p:spPr>
        <p:txBody>
          <a:bodyPr lIns="80047" tIns="40023" rIns="80047" bIns="40023"/>
          <a:lstStyle/>
          <a:p>
            <a:r>
              <a:rPr lang="en-US" smtClean="0"/>
              <a:t>1</a:t>
            </a:r>
            <a:endParaRPr lang="en-US" dirty="0"/>
          </a:p>
        </p:txBody>
      </p:sp>
    </p:spTree>
    <p:extLst>
      <p:ext uri="{BB962C8B-B14F-4D97-AF65-F5344CB8AC3E}">
        <p14:creationId xmlns:p14="http://schemas.microsoft.com/office/powerpoint/2010/main" val="71832033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rple Section Accent">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62" y="1563132"/>
            <a:ext cx="8600808" cy="1347163"/>
          </a:xfrm>
          <a:prstGeom prst="rect">
            <a:avLst/>
          </a:prstGeom>
          <a:noFill/>
        </p:spPr>
        <p:txBody>
          <a:bodyPr lIns="80047" tIns="67211" rIns="80047" bIns="67211" anchor="t" anchorCtr="0"/>
          <a:lstStyle>
            <a:lvl1pPr>
              <a:defRPr sz="6400" spc="-74"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993976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ue Section Accen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62" y="1563132"/>
            <a:ext cx="8600808" cy="1347163"/>
          </a:xfrm>
          <a:prstGeom prst="rect">
            <a:avLst/>
          </a:prstGeom>
          <a:noFill/>
        </p:spPr>
        <p:txBody>
          <a:bodyPr lIns="80047" tIns="67211" rIns="80047" bIns="67211" anchor="t" anchorCtr="0"/>
          <a:lstStyle>
            <a:lvl1pPr>
              <a:defRPr sz="6400" spc="-74"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range Section Acc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62" y="1563132"/>
            <a:ext cx="8600808" cy="1347163"/>
          </a:xfrm>
          <a:prstGeom prst="rect">
            <a:avLst/>
          </a:prstGeom>
          <a:noFill/>
        </p:spPr>
        <p:txBody>
          <a:bodyPr lIns="80047" tIns="67211" rIns="80047" bIns="67211" anchor="t" anchorCtr="0"/>
          <a:lstStyle>
            <a:lvl1pPr>
              <a:defRPr sz="6400" spc="-74" baseline="0">
                <a:solidFill>
                  <a:schemeClr val="tx1"/>
                </a:soli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urple Blank Accent">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ue Blank Accent">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range Blank Accent">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DevTest Title and Bullet Text">
    <p:spTree>
      <p:nvGrpSpPr>
        <p:cNvPr id="1" name=""/>
        <p:cNvGrpSpPr/>
        <p:nvPr/>
      </p:nvGrpSpPr>
      <p:grpSpPr>
        <a:xfrm>
          <a:off x="0" y="0"/>
          <a:ext cx="0" cy="0"/>
          <a:chOff x="0" y="0"/>
          <a:chExt cx="0" cy="0"/>
        </a:xfrm>
      </p:grpSpPr>
      <p:sp>
        <p:nvSpPr>
          <p:cNvPr id="9" name="Title 1"/>
          <p:cNvSpPr>
            <a:spLocks noGrp="1"/>
          </p:cNvSpPr>
          <p:nvPr>
            <p:ph type="title"/>
          </p:nvPr>
        </p:nvSpPr>
        <p:spPr>
          <a:xfrm>
            <a:off x="269263" y="217136"/>
            <a:ext cx="8600807" cy="674749"/>
          </a:xfrm>
          <a:prstGeom prst="rect">
            <a:avLst/>
          </a:prstGeom>
        </p:spPr>
        <p:txBody>
          <a:bodyPr/>
          <a:lstStyle>
            <a:lvl1pPr>
              <a:defRPr>
                <a:solidFill>
                  <a:srgbClr val="616161"/>
                </a:solidFill>
              </a:defRPr>
            </a:lvl1pPr>
          </a:lstStyle>
          <a:p>
            <a:r>
              <a:rPr lang="en-US" dirty="0" smtClean="0"/>
              <a:t>Click to edit Master title style</a:t>
            </a:r>
            <a:endParaRPr lang="en-US" dirty="0"/>
          </a:p>
        </p:txBody>
      </p:sp>
      <p:sp>
        <p:nvSpPr>
          <p:cNvPr id="6" name="Text Placeholder 3"/>
          <p:cNvSpPr txBox="1">
            <a:spLocks/>
          </p:cNvSpPr>
          <p:nvPr userDrawn="1"/>
        </p:nvSpPr>
        <p:spPr>
          <a:xfrm>
            <a:off x="269262" y="1568689"/>
            <a:ext cx="5722660" cy="1536374"/>
          </a:xfrm>
          <a:prstGeom prst="rect">
            <a:avLst/>
          </a:prstGeom>
        </p:spPr>
        <p:txBody>
          <a:bodyPr vert="horz" wrap="square" lIns="107536" tIns="67211" rIns="107536" bIns="67211" rtlCol="0">
            <a:spAutoFit/>
          </a:bodyPr>
          <a:lstStyle>
            <a:lvl1pPr marL="252040" marR="0" indent="-252040" algn="l" defTabSz="685585" rtl="0" eaLnBrk="1" fontAlgn="auto" latinLnBrk="0" hangingPunct="1">
              <a:lnSpc>
                <a:spcPct val="90000"/>
              </a:lnSpc>
              <a:spcBef>
                <a:spcPct val="20000"/>
              </a:spcBef>
              <a:spcAft>
                <a:spcPts val="0"/>
              </a:spcAft>
              <a:buClrTx/>
              <a:buSzPct val="90000"/>
              <a:buFont typeface="Arial" pitchFamily="34" charset="0"/>
              <a:buChar char="•"/>
              <a:tabLst/>
              <a:defRPr sz="3000" kern="1200" spc="0" baseline="0">
                <a:solidFill>
                  <a:srgbClr val="616161"/>
                </a:solidFill>
                <a:latin typeface="+mj-lt"/>
                <a:ea typeface="+mn-ea"/>
                <a:cs typeface="+mn-cs"/>
              </a:defRPr>
            </a:lvl1pPr>
            <a:lvl2pPr marL="429400" marR="0" indent="-177360" algn="l" defTabSz="6855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616161"/>
                </a:solidFill>
                <a:latin typeface="+mn-lt"/>
                <a:ea typeface="+mn-ea"/>
                <a:cs typeface="+mn-cs"/>
              </a:defRPr>
            </a:lvl2pPr>
            <a:lvl3pPr marL="588092" marR="0"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sz="1400" kern="1200" spc="0" baseline="0">
                <a:solidFill>
                  <a:srgbClr val="616161"/>
                </a:solidFill>
                <a:latin typeface="+mn-lt"/>
                <a:ea typeface="+mn-ea"/>
                <a:cs typeface="+mn-cs"/>
              </a:defRPr>
            </a:lvl3pPr>
            <a:lvl4pPr marL="756116" marR="0"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sz="1300" kern="1200" spc="0" baseline="0">
                <a:solidFill>
                  <a:srgbClr val="616161"/>
                </a:solidFill>
                <a:latin typeface="+mn-lt"/>
                <a:ea typeface="+mn-ea"/>
                <a:cs typeface="+mn-cs"/>
              </a:defRPr>
            </a:lvl4pPr>
            <a:lvl5pPr marL="924141" marR="0"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sz="1300" kern="1200" spc="0" baseline="0">
                <a:solidFill>
                  <a:srgbClr val="616161"/>
                </a:solidFill>
                <a:latin typeface="+mn-lt"/>
                <a:ea typeface="+mn-ea"/>
                <a:cs typeface="+mn-cs"/>
              </a:defRPr>
            </a:lvl5pPr>
            <a:lvl6pPr marL="1885360"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228153"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570947"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913739"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9pPr>
          </a:lstStyle>
          <a:p>
            <a:pPr marL="252040" marR="0" lvl="0" indent="-252040" algn="l" defTabSz="685585"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3000" b="0" i="0" u="none" strike="noStrike" kern="1200" cap="none" spc="0" normalizeH="0" baseline="0" noProof="0" smtClean="0">
                <a:ln>
                  <a:noFill/>
                </a:ln>
                <a:solidFill>
                  <a:srgbClr val="616161"/>
                </a:solidFill>
                <a:effectLst/>
                <a:uLnTx/>
                <a:uFillTx/>
                <a:latin typeface="Segoe UI Light"/>
                <a:ea typeface="+mn-ea"/>
                <a:cs typeface="+mn-cs"/>
              </a:rPr>
              <a:t>Click to edit Master text styles</a:t>
            </a:r>
          </a:p>
          <a:p>
            <a:pPr marL="429400" marR="0" lvl="1" indent="-177360" algn="l" defTabSz="685585"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1800" b="0" i="0" u="none" strike="noStrike" kern="1200" cap="none" spc="0" normalizeH="0" baseline="0" noProof="0" smtClean="0">
                <a:ln>
                  <a:noFill/>
                </a:ln>
                <a:solidFill>
                  <a:srgbClr val="616161"/>
                </a:solidFill>
                <a:effectLst/>
                <a:uLnTx/>
                <a:uFillTx/>
                <a:latin typeface="Segoe UI"/>
                <a:ea typeface="+mn-ea"/>
                <a:cs typeface="+mn-cs"/>
              </a:rPr>
              <a:t>Second level</a:t>
            </a:r>
          </a:p>
          <a:p>
            <a:pPr marL="588092" marR="0" lvl="2"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1400" b="0" i="0" u="none" strike="noStrike" kern="1200" cap="none" spc="0" normalizeH="0" baseline="0" noProof="0" smtClean="0">
                <a:ln>
                  <a:noFill/>
                </a:ln>
                <a:solidFill>
                  <a:srgbClr val="616161"/>
                </a:solidFill>
                <a:effectLst/>
                <a:uLnTx/>
                <a:uFillTx/>
                <a:latin typeface="Segoe UI"/>
                <a:ea typeface="+mn-ea"/>
                <a:cs typeface="+mn-cs"/>
              </a:rPr>
              <a:t>Third level</a:t>
            </a:r>
          </a:p>
          <a:p>
            <a:pPr marL="756116" marR="0" lvl="3"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1300" b="0" i="0" u="none" strike="noStrike" kern="1200" cap="none" spc="0" normalizeH="0" baseline="0" noProof="0" smtClean="0">
                <a:ln>
                  <a:noFill/>
                </a:ln>
                <a:solidFill>
                  <a:srgbClr val="616161"/>
                </a:solidFill>
                <a:effectLst/>
                <a:uLnTx/>
                <a:uFillTx/>
                <a:latin typeface="Segoe UI"/>
                <a:ea typeface="+mn-ea"/>
                <a:cs typeface="+mn-cs"/>
              </a:rPr>
              <a:t>Fourth level</a:t>
            </a:r>
          </a:p>
          <a:p>
            <a:pPr marL="924141" marR="0" lvl="4"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1300" b="0" i="0" u="none" strike="noStrike" kern="1200" cap="none" spc="0" normalizeH="0" baseline="0" noProof="0" smtClean="0">
                <a:ln>
                  <a:noFill/>
                </a:ln>
                <a:solidFill>
                  <a:srgbClr val="616161"/>
                </a:solidFill>
                <a:effectLst/>
                <a:uLnTx/>
                <a:uFillTx/>
                <a:latin typeface="Segoe UI"/>
                <a:ea typeface="+mn-ea"/>
                <a:cs typeface="+mn-cs"/>
              </a:rPr>
              <a:t>Fifth level</a:t>
            </a:r>
            <a:endParaRPr kumimoji="0" lang="en-US" sz="1300" b="0" i="0" u="none" strike="noStrike" kern="1200" cap="none" spc="0" normalizeH="0" baseline="0" noProof="0" dirty="0">
              <a:ln>
                <a:noFill/>
              </a:ln>
              <a:solidFill>
                <a:srgbClr val="616161"/>
              </a:solidFill>
              <a:effectLst/>
              <a:uLnTx/>
              <a:uFillTx/>
              <a:latin typeface="Segoe UI"/>
              <a:ea typeface="+mn-ea"/>
              <a:cs typeface="+mn-cs"/>
            </a:endParaRPr>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3801178"/>
      </p:ext>
    </p:extLst>
  </p:cSld>
  <p:clrMap bg1="lt1" tx1="dk1" bg2="lt2" tx2="dk2" accent1="accent1" accent2="accent2" accent3="accent3" accent4="accent4" accent5="accent5" accent6="accent6" hlink="hlink" folHlink="folHlink"/>
  <p:sldLayoutIdLst>
    <p:sldLayoutId id="2147484261" r:id="rId1"/>
    <p:sldLayoutId id="2147484262" r:id="rId2"/>
    <p:sldLayoutId id="2147484193" r:id="rId3"/>
    <p:sldLayoutId id="2147484101" r:id="rId4"/>
    <p:sldLayoutId id="2147484102" r:id="rId5"/>
    <p:sldLayoutId id="2147484127" r:id="rId6"/>
    <p:sldLayoutId id="2147484128" r:id="rId7"/>
    <p:sldLayoutId id="2147484129" r:id="rId8"/>
    <p:sldLayoutId id="2147484263" r:id="rId9"/>
    <p:sldLayoutId id="2147484265" r:id="rId10"/>
    <p:sldLayoutId id="2147484272" r:id="rId11"/>
  </p:sldLayoutIdLst>
  <p:hf hdr="0" dt="0"/>
  <p:txStyles>
    <p:titleStyle>
      <a:lvl1pPr algn="l" defTabSz="685585" rtl="0" eaLnBrk="1" latinLnBrk="0" hangingPunct="1">
        <a:lnSpc>
          <a:spcPct val="90000"/>
        </a:lnSpc>
        <a:spcBef>
          <a:spcPct val="0"/>
        </a:spcBef>
        <a:buNone/>
        <a:defRPr lang="en-US" sz="3900" b="0" kern="1200" cap="none" spc="-75" baseline="0" dirty="0">
          <a:ln w="3175">
            <a:noFill/>
          </a:ln>
          <a:solidFill>
            <a:srgbClr val="616161"/>
          </a:solidFill>
          <a:effectLst/>
          <a:latin typeface="Segoe UI Light"/>
          <a:ea typeface="+mn-ea"/>
          <a:cs typeface="Segoe ui light (Headings)"/>
        </a:defRPr>
      </a:lvl1pPr>
    </p:titleStyle>
    <p:bodyStyle>
      <a:lvl1pPr marL="300175" indent="-300175" algn="l" defTabSz="400233" rtl="0" eaLnBrk="1" latinLnBrk="0" hangingPunct="1">
        <a:spcBef>
          <a:spcPct val="20000"/>
        </a:spcBef>
        <a:buFont typeface="Arial"/>
        <a:buChar char="•"/>
        <a:defRPr sz="1300" kern="1200">
          <a:solidFill>
            <a:schemeClr val="tx1"/>
          </a:solidFill>
          <a:latin typeface="Segoe"/>
          <a:ea typeface="+mn-ea"/>
          <a:cs typeface="Segoe"/>
        </a:defRPr>
      </a:lvl1pPr>
      <a:lvl2pPr marL="650378" indent="-250146" algn="l" defTabSz="400233" rtl="0" eaLnBrk="1" latinLnBrk="0" hangingPunct="1">
        <a:spcBef>
          <a:spcPct val="20000"/>
        </a:spcBef>
        <a:buFont typeface="Arial"/>
        <a:buChar char="–"/>
        <a:defRPr sz="1300" kern="1200">
          <a:solidFill>
            <a:schemeClr val="tx1"/>
          </a:solidFill>
          <a:latin typeface="Segoe"/>
          <a:ea typeface="+mn-ea"/>
          <a:cs typeface="Segoe"/>
        </a:defRPr>
      </a:lvl2pPr>
      <a:lvl3pPr marL="1000582" indent="-200116" algn="l" defTabSz="400233" rtl="0" eaLnBrk="1" latinLnBrk="0" hangingPunct="1">
        <a:spcBef>
          <a:spcPct val="20000"/>
        </a:spcBef>
        <a:buFont typeface="Arial"/>
        <a:buChar char="•"/>
        <a:defRPr sz="1300" kern="1200">
          <a:solidFill>
            <a:schemeClr val="tx1"/>
          </a:solidFill>
          <a:latin typeface="Segoe"/>
          <a:ea typeface="+mn-ea"/>
          <a:cs typeface="Segoe"/>
        </a:defRPr>
      </a:lvl3pPr>
      <a:lvl4pPr marL="1400815" indent="-200116" algn="l" defTabSz="400233" rtl="0" eaLnBrk="1" latinLnBrk="0" hangingPunct="1">
        <a:spcBef>
          <a:spcPct val="20000"/>
        </a:spcBef>
        <a:buFont typeface="Arial"/>
        <a:buChar char="–"/>
        <a:defRPr sz="1300" kern="1200">
          <a:solidFill>
            <a:schemeClr val="tx1"/>
          </a:solidFill>
          <a:latin typeface="Segoe"/>
          <a:ea typeface="+mn-ea"/>
          <a:cs typeface="Segoe"/>
        </a:defRPr>
      </a:lvl4pPr>
      <a:lvl5pPr marL="1801048" indent="-200116" algn="l" defTabSz="400233" rtl="0" eaLnBrk="1" latinLnBrk="0" hangingPunct="1">
        <a:spcBef>
          <a:spcPct val="20000"/>
        </a:spcBef>
        <a:buFont typeface="Arial"/>
        <a:buChar char="»"/>
        <a:defRPr sz="1300" kern="1200">
          <a:solidFill>
            <a:schemeClr val="tx1"/>
          </a:solidFill>
          <a:latin typeface="Segoe"/>
          <a:ea typeface="+mn-ea"/>
          <a:cs typeface="Segoe"/>
        </a:defRPr>
      </a:lvl5pPr>
      <a:lvl6pPr marL="2201281" indent="-200116" algn="l" defTabSz="400233" rtl="0" eaLnBrk="1" latinLnBrk="0" hangingPunct="1">
        <a:spcBef>
          <a:spcPct val="20000"/>
        </a:spcBef>
        <a:buFont typeface="Arial"/>
        <a:buChar char="•"/>
        <a:defRPr sz="1800" kern="1200">
          <a:solidFill>
            <a:schemeClr val="tx1"/>
          </a:solidFill>
          <a:latin typeface="+mn-lt"/>
          <a:ea typeface="+mn-ea"/>
          <a:cs typeface="+mn-cs"/>
        </a:defRPr>
      </a:lvl6pPr>
      <a:lvl7pPr marL="2601514" indent="-200116" algn="l" defTabSz="400233" rtl="0" eaLnBrk="1" latinLnBrk="0" hangingPunct="1">
        <a:spcBef>
          <a:spcPct val="20000"/>
        </a:spcBef>
        <a:buFont typeface="Arial"/>
        <a:buChar char="•"/>
        <a:defRPr sz="1800" kern="1200">
          <a:solidFill>
            <a:schemeClr val="tx1"/>
          </a:solidFill>
          <a:latin typeface="+mn-lt"/>
          <a:ea typeface="+mn-ea"/>
          <a:cs typeface="+mn-cs"/>
        </a:defRPr>
      </a:lvl7pPr>
      <a:lvl8pPr marL="3001747" indent="-200116" algn="l" defTabSz="400233" rtl="0" eaLnBrk="1" latinLnBrk="0" hangingPunct="1">
        <a:spcBef>
          <a:spcPct val="20000"/>
        </a:spcBef>
        <a:buFont typeface="Arial"/>
        <a:buChar char="•"/>
        <a:defRPr sz="1800" kern="1200">
          <a:solidFill>
            <a:schemeClr val="tx1"/>
          </a:solidFill>
          <a:latin typeface="+mn-lt"/>
          <a:ea typeface="+mn-ea"/>
          <a:cs typeface="+mn-cs"/>
        </a:defRPr>
      </a:lvl8pPr>
      <a:lvl9pPr marL="3401979" indent="-200116" algn="l" defTabSz="400233" rtl="0" eaLnBrk="1" latinLnBrk="0" hangingPunct="1">
        <a:spcBef>
          <a:spcPct val="20000"/>
        </a:spcBef>
        <a:buFont typeface="Arial"/>
        <a:buChar char="•"/>
        <a:defRPr sz="1800" kern="1200">
          <a:solidFill>
            <a:schemeClr val="tx1"/>
          </a:solidFill>
          <a:latin typeface="+mn-lt"/>
          <a:ea typeface="+mn-ea"/>
          <a:cs typeface="+mn-cs"/>
        </a:defRPr>
      </a:lvl9pPr>
    </p:bodyStyle>
    <p:otherStyle>
      <a:defPPr>
        <a:defRPr lang="en-US"/>
      </a:defPPr>
      <a:lvl1pPr marL="0" algn="l" defTabSz="400233" rtl="0" eaLnBrk="1" latinLnBrk="0" hangingPunct="1">
        <a:defRPr sz="1600" kern="1200">
          <a:solidFill>
            <a:schemeClr val="tx1"/>
          </a:solidFill>
          <a:latin typeface="+mn-lt"/>
          <a:ea typeface="+mn-ea"/>
          <a:cs typeface="+mn-cs"/>
        </a:defRPr>
      </a:lvl1pPr>
      <a:lvl2pPr marL="400233" algn="l" defTabSz="400233" rtl="0" eaLnBrk="1" latinLnBrk="0" hangingPunct="1">
        <a:defRPr sz="1600" kern="1200">
          <a:solidFill>
            <a:schemeClr val="tx1"/>
          </a:solidFill>
          <a:latin typeface="+mn-lt"/>
          <a:ea typeface="+mn-ea"/>
          <a:cs typeface="+mn-cs"/>
        </a:defRPr>
      </a:lvl2pPr>
      <a:lvl3pPr marL="800466" algn="l" defTabSz="400233" rtl="0" eaLnBrk="1" latinLnBrk="0" hangingPunct="1">
        <a:defRPr sz="1600" kern="1200">
          <a:solidFill>
            <a:schemeClr val="tx1"/>
          </a:solidFill>
          <a:latin typeface="+mn-lt"/>
          <a:ea typeface="+mn-ea"/>
          <a:cs typeface="+mn-cs"/>
        </a:defRPr>
      </a:lvl3pPr>
      <a:lvl4pPr marL="1200699" algn="l" defTabSz="400233" rtl="0" eaLnBrk="1" latinLnBrk="0" hangingPunct="1">
        <a:defRPr sz="1600" kern="1200">
          <a:solidFill>
            <a:schemeClr val="tx1"/>
          </a:solidFill>
          <a:latin typeface="+mn-lt"/>
          <a:ea typeface="+mn-ea"/>
          <a:cs typeface="+mn-cs"/>
        </a:defRPr>
      </a:lvl4pPr>
      <a:lvl5pPr marL="1600932" algn="l" defTabSz="400233" rtl="0" eaLnBrk="1" latinLnBrk="0" hangingPunct="1">
        <a:defRPr sz="1600" kern="1200">
          <a:solidFill>
            <a:schemeClr val="tx1"/>
          </a:solidFill>
          <a:latin typeface="+mn-lt"/>
          <a:ea typeface="+mn-ea"/>
          <a:cs typeface="+mn-cs"/>
        </a:defRPr>
      </a:lvl5pPr>
      <a:lvl6pPr marL="2001164" algn="l" defTabSz="400233" rtl="0" eaLnBrk="1" latinLnBrk="0" hangingPunct="1">
        <a:defRPr sz="1600" kern="1200">
          <a:solidFill>
            <a:schemeClr val="tx1"/>
          </a:solidFill>
          <a:latin typeface="+mn-lt"/>
          <a:ea typeface="+mn-ea"/>
          <a:cs typeface="+mn-cs"/>
        </a:defRPr>
      </a:lvl6pPr>
      <a:lvl7pPr marL="2401397" algn="l" defTabSz="400233" rtl="0" eaLnBrk="1" latinLnBrk="0" hangingPunct="1">
        <a:defRPr sz="1600" kern="1200">
          <a:solidFill>
            <a:schemeClr val="tx1"/>
          </a:solidFill>
          <a:latin typeface="+mn-lt"/>
          <a:ea typeface="+mn-ea"/>
          <a:cs typeface="+mn-cs"/>
        </a:defRPr>
      </a:lvl7pPr>
      <a:lvl8pPr marL="2801630" algn="l" defTabSz="400233" rtl="0" eaLnBrk="1" latinLnBrk="0" hangingPunct="1">
        <a:defRPr sz="1600" kern="1200">
          <a:solidFill>
            <a:schemeClr val="tx1"/>
          </a:solidFill>
          <a:latin typeface="+mn-lt"/>
          <a:ea typeface="+mn-ea"/>
          <a:cs typeface="+mn-cs"/>
        </a:defRPr>
      </a:lvl8pPr>
      <a:lvl9pPr marL="3201863" algn="l" defTabSz="400233"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63" y="217136"/>
            <a:ext cx="8600807" cy="674749"/>
          </a:xfrm>
          <a:prstGeom prst="rect">
            <a:avLst/>
          </a:prstGeom>
        </p:spPr>
        <p:txBody>
          <a:bodyPr vert="horz" wrap="square" lIns="107536" tIns="67211" rIns="107536" bIns="6721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69264" y="891886"/>
            <a:ext cx="5990288" cy="1536374"/>
          </a:xfrm>
          <a:prstGeom prst="rect">
            <a:avLst/>
          </a:prstGeom>
        </p:spPr>
        <p:txBody>
          <a:bodyPr vert="horz" wrap="square" lIns="107536" tIns="67211" rIns="107536" bIns="6721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14"/>
          <p:cNvSpPr txBox="1"/>
          <p:nvPr userDrawn="1"/>
        </p:nvSpPr>
        <p:spPr>
          <a:xfrm>
            <a:off x="-11858" y="4822234"/>
            <a:ext cx="597511" cy="205460"/>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lIns="106710" tIns="53355" rIns="106710" bIns="53355" rtlCol="0" anchor="ctr">
            <a:noAutofit/>
          </a:bodyPr>
          <a:lstStyle/>
          <a:p>
            <a:pPr algn="r"/>
            <a:fld id="{0F11E523-B00D-6542-BE16-17AD24FB144F}" type="slidenum">
              <a:rPr lang="en-US" sz="800" b="0" i="0" smtClean="0">
                <a:solidFill>
                  <a:srgbClr val="616161"/>
                </a:solidFill>
                <a:latin typeface="+mn-lt"/>
                <a:cs typeface="Museo Sans 300"/>
              </a:rPr>
              <a:pPr algn="r"/>
              <a:t>‹#›</a:t>
            </a:fld>
            <a:endParaRPr lang="en-US" sz="800" b="0" i="0" dirty="0">
              <a:solidFill>
                <a:srgbClr val="616161"/>
              </a:solidFill>
              <a:latin typeface="+mn-lt"/>
              <a:cs typeface="Museo Sans 300"/>
            </a:endParaRPr>
          </a:p>
        </p:txBody>
      </p:sp>
    </p:spTree>
    <p:extLst>
      <p:ext uri="{BB962C8B-B14F-4D97-AF65-F5344CB8AC3E}">
        <p14:creationId xmlns:p14="http://schemas.microsoft.com/office/powerpoint/2010/main" val="2480141987"/>
      </p:ext>
    </p:extLst>
  </p:cSld>
  <p:clrMap bg1="lt1" tx1="dk1" bg2="lt2" tx2="dk2" accent1="accent1" accent2="accent2" accent3="accent3" accent4="accent4" accent5="accent5" accent6="accent6" hlink="hlink" folHlink="folHlink"/>
  <p:sldLayoutIdLst>
    <p:sldLayoutId id="2147484246" r:id="rId1"/>
    <p:sldLayoutId id="2147484247" r:id="rId2"/>
    <p:sldLayoutId id="2147484248" r:id="rId3"/>
    <p:sldLayoutId id="2147484249" r:id="rId4"/>
    <p:sldLayoutId id="2147484251" r:id="rId5"/>
    <p:sldLayoutId id="2147484252" r:id="rId6"/>
    <p:sldLayoutId id="2147484253" r:id="rId7"/>
    <p:sldLayoutId id="2147484254" r:id="rId8"/>
    <p:sldLayoutId id="2147484255" r:id="rId9"/>
    <p:sldLayoutId id="2147484258" r:id="rId10"/>
    <p:sldLayoutId id="2147484259" r:id="rId11"/>
    <p:sldLayoutId id="2147484260" r:id="rId12"/>
  </p:sldLayoutIdLst>
  <p:transition>
    <p:fade/>
  </p:transition>
  <p:timing>
    <p:tnLst>
      <p:par>
        <p:cTn id="1" dur="indefinite" restart="never" nodeType="tmRoot"/>
      </p:par>
    </p:tnLst>
  </p:timing>
  <p:hf hdr="0" dt="0"/>
  <p:txStyles>
    <p:titleStyle>
      <a:lvl1pPr algn="l" defTabSz="685585" rtl="0" eaLnBrk="1" latinLnBrk="0" hangingPunct="1">
        <a:lnSpc>
          <a:spcPct val="90000"/>
        </a:lnSpc>
        <a:spcBef>
          <a:spcPct val="0"/>
        </a:spcBef>
        <a:buNone/>
        <a:defRPr lang="en-US" sz="3900" b="0" kern="1200" cap="none" spc="-75" baseline="0" dirty="0" smtClean="0">
          <a:ln w="3175">
            <a:noFill/>
          </a:ln>
          <a:solidFill>
            <a:srgbClr val="616161"/>
          </a:solidFill>
          <a:effectLst/>
          <a:latin typeface="+mj-lt"/>
          <a:ea typeface="+mn-ea"/>
          <a:cs typeface="Segoe UI" pitchFamily="34" charset="0"/>
        </a:defRPr>
      </a:lvl1pPr>
    </p:titleStyle>
    <p:bodyStyle>
      <a:lvl1pPr marL="252040" marR="0" indent="-252040" algn="l" defTabSz="685585" rtl="0" eaLnBrk="1" fontAlgn="auto" latinLnBrk="0" hangingPunct="1">
        <a:lnSpc>
          <a:spcPct val="90000"/>
        </a:lnSpc>
        <a:spcBef>
          <a:spcPct val="20000"/>
        </a:spcBef>
        <a:spcAft>
          <a:spcPts val="0"/>
        </a:spcAft>
        <a:buClrTx/>
        <a:buSzPct val="90000"/>
        <a:buFont typeface="Arial" pitchFamily="34" charset="0"/>
        <a:buChar char="•"/>
        <a:tabLst/>
        <a:defRPr sz="3000" kern="1200" spc="0" baseline="0">
          <a:gradFill>
            <a:gsLst>
              <a:gs pos="1250">
                <a:schemeClr val="tx1"/>
              </a:gs>
              <a:gs pos="100000">
                <a:schemeClr val="tx1"/>
              </a:gs>
            </a:gsLst>
            <a:lin ang="5400000" scaled="0"/>
          </a:gradFill>
          <a:latin typeface="+mj-lt"/>
          <a:ea typeface="+mn-ea"/>
          <a:cs typeface="+mn-cs"/>
        </a:defRPr>
      </a:lvl1pPr>
      <a:lvl2pPr marL="429400" marR="0" indent="-177360" algn="l" defTabSz="6855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2pPr>
      <a:lvl3pPr marL="588092" marR="0"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sz="1400" kern="1200" spc="0" baseline="0">
          <a:gradFill>
            <a:gsLst>
              <a:gs pos="1250">
                <a:schemeClr val="tx1"/>
              </a:gs>
              <a:gs pos="100000">
                <a:schemeClr val="tx1"/>
              </a:gs>
            </a:gsLst>
            <a:lin ang="5400000" scaled="0"/>
          </a:gradFill>
          <a:latin typeface="+mn-lt"/>
          <a:ea typeface="+mn-ea"/>
          <a:cs typeface="+mn-cs"/>
        </a:defRPr>
      </a:lvl3pPr>
      <a:lvl4pPr marL="756116" marR="0"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sz="1300" kern="1200" spc="0" baseline="0">
          <a:gradFill>
            <a:gsLst>
              <a:gs pos="1250">
                <a:schemeClr val="tx1"/>
              </a:gs>
              <a:gs pos="100000">
                <a:schemeClr val="tx1"/>
              </a:gs>
            </a:gsLst>
            <a:lin ang="5400000" scaled="0"/>
          </a:gradFill>
          <a:latin typeface="+mn-lt"/>
          <a:ea typeface="+mn-ea"/>
          <a:cs typeface="+mn-cs"/>
        </a:defRPr>
      </a:lvl4pPr>
      <a:lvl5pPr marL="924141" marR="0" indent="-168026" algn="l" defTabSz="685585" rtl="0" eaLnBrk="1" fontAlgn="auto" latinLnBrk="0" hangingPunct="1">
        <a:lnSpc>
          <a:spcPct val="90000"/>
        </a:lnSpc>
        <a:spcBef>
          <a:spcPct val="20000"/>
        </a:spcBef>
        <a:spcAft>
          <a:spcPts val="0"/>
        </a:spcAft>
        <a:buClrTx/>
        <a:buSzPct val="90000"/>
        <a:buFont typeface="Arial" pitchFamily="34" charset="0"/>
        <a:buChar char="•"/>
        <a:tabLst/>
        <a:defRPr sz="1300" kern="1200" spc="0" baseline="0">
          <a:gradFill>
            <a:gsLst>
              <a:gs pos="1250">
                <a:schemeClr val="tx1"/>
              </a:gs>
              <a:gs pos="100000">
                <a:schemeClr val="tx1"/>
              </a:gs>
            </a:gsLst>
            <a:lin ang="5400000" scaled="0"/>
          </a:gradFill>
          <a:latin typeface="+mn-lt"/>
          <a:ea typeface="+mn-ea"/>
          <a:cs typeface="+mn-cs"/>
        </a:defRPr>
      </a:lvl5pPr>
      <a:lvl6pPr marL="1885360"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228153"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570947"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913739" indent="-171396" algn="l" defTabSz="685585"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85585" rtl="0" eaLnBrk="1" latinLnBrk="0" hangingPunct="1">
        <a:defRPr sz="1300" kern="1200">
          <a:solidFill>
            <a:schemeClr val="tx1"/>
          </a:solidFill>
          <a:latin typeface="+mn-lt"/>
          <a:ea typeface="+mn-ea"/>
          <a:cs typeface="+mn-cs"/>
        </a:defRPr>
      </a:lvl1pPr>
      <a:lvl2pPr marL="342794" algn="l" defTabSz="685585" rtl="0" eaLnBrk="1" latinLnBrk="0" hangingPunct="1">
        <a:defRPr sz="1300" kern="1200">
          <a:solidFill>
            <a:schemeClr val="tx1"/>
          </a:solidFill>
          <a:latin typeface="+mn-lt"/>
          <a:ea typeface="+mn-ea"/>
          <a:cs typeface="+mn-cs"/>
        </a:defRPr>
      </a:lvl2pPr>
      <a:lvl3pPr marL="685585" algn="l" defTabSz="685585" rtl="0" eaLnBrk="1" latinLnBrk="0" hangingPunct="1">
        <a:defRPr sz="1300" kern="1200">
          <a:solidFill>
            <a:schemeClr val="tx1"/>
          </a:solidFill>
          <a:latin typeface="+mn-lt"/>
          <a:ea typeface="+mn-ea"/>
          <a:cs typeface="+mn-cs"/>
        </a:defRPr>
      </a:lvl3pPr>
      <a:lvl4pPr marL="1028378" algn="l" defTabSz="685585" rtl="0" eaLnBrk="1" latinLnBrk="0" hangingPunct="1">
        <a:defRPr sz="1300" kern="1200">
          <a:solidFill>
            <a:schemeClr val="tx1"/>
          </a:solidFill>
          <a:latin typeface="+mn-lt"/>
          <a:ea typeface="+mn-ea"/>
          <a:cs typeface="+mn-cs"/>
        </a:defRPr>
      </a:lvl4pPr>
      <a:lvl5pPr marL="1371171" algn="l" defTabSz="685585" rtl="0" eaLnBrk="1" latinLnBrk="0" hangingPunct="1">
        <a:defRPr sz="1300" kern="1200">
          <a:solidFill>
            <a:schemeClr val="tx1"/>
          </a:solidFill>
          <a:latin typeface="+mn-lt"/>
          <a:ea typeface="+mn-ea"/>
          <a:cs typeface="+mn-cs"/>
        </a:defRPr>
      </a:lvl5pPr>
      <a:lvl6pPr marL="1713963" algn="l" defTabSz="685585" rtl="0" eaLnBrk="1" latinLnBrk="0" hangingPunct="1">
        <a:defRPr sz="1300" kern="1200">
          <a:solidFill>
            <a:schemeClr val="tx1"/>
          </a:solidFill>
          <a:latin typeface="+mn-lt"/>
          <a:ea typeface="+mn-ea"/>
          <a:cs typeface="+mn-cs"/>
        </a:defRPr>
      </a:lvl6pPr>
      <a:lvl7pPr marL="2056757" algn="l" defTabSz="685585" rtl="0" eaLnBrk="1" latinLnBrk="0" hangingPunct="1">
        <a:defRPr sz="1300" kern="1200">
          <a:solidFill>
            <a:schemeClr val="tx1"/>
          </a:solidFill>
          <a:latin typeface="+mn-lt"/>
          <a:ea typeface="+mn-ea"/>
          <a:cs typeface="+mn-cs"/>
        </a:defRPr>
      </a:lvl7pPr>
      <a:lvl8pPr marL="2399549" algn="l" defTabSz="685585" rtl="0" eaLnBrk="1" latinLnBrk="0" hangingPunct="1">
        <a:defRPr sz="1300" kern="1200">
          <a:solidFill>
            <a:schemeClr val="tx1"/>
          </a:solidFill>
          <a:latin typeface="+mn-lt"/>
          <a:ea typeface="+mn-ea"/>
          <a:cs typeface="+mn-cs"/>
        </a:defRPr>
      </a:lvl8pPr>
      <a:lvl9pPr marL="2742343" algn="l" defTabSz="685585"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visualstudio.com/" TargetMode="External"/><Relationship Id="rId2" Type="http://schemas.openxmlformats.org/officeDocument/2006/relationships/hyperlink" Target="http://www.asp.net/vnext" TargetMode="External"/><Relationship Id="rId1" Type="http://schemas.openxmlformats.org/officeDocument/2006/relationships/slideLayout" Target="../slideLayouts/slideLayout11.xml"/><Relationship Id="rId4" Type="http://schemas.openxmlformats.org/officeDocument/2006/relationships/hyperlink" Target="http://www.azure.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p:txBody>
          <a:bodyPr/>
          <a:lstStyle/>
          <a:p>
            <a:r>
              <a:rPr lang="en-US" dirty="0" smtClean="0"/>
              <a:t>Scott Hunter</a:t>
            </a:r>
          </a:p>
          <a:p>
            <a:r>
              <a:rPr lang="en-US" dirty="0" smtClean="0"/>
              <a:t>Principal Group Program Manager, App Plat</a:t>
            </a:r>
          </a:p>
          <a:p>
            <a:endParaRPr lang="en-US" dirty="0"/>
          </a:p>
          <a:p>
            <a:r>
              <a:rPr lang="en-US" dirty="0" smtClean="0"/>
              <a:t>@</a:t>
            </a:r>
            <a:r>
              <a:rPr lang="en-US" dirty="0" err="1" smtClean="0"/>
              <a:t>coolcsh</a:t>
            </a:r>
            <a:endParaRPr lang="en-US" dirty="0"/>
          </a:p>
        </p:txBody>
      </p:sp>
      <p:sp>
        <p:nvSpPr>
          <p:cNvPr id="3" name="Title 2"/>
          <p:cNvSpPr>
            <a:spLocks noGrp="1"/>
          </p:cNvSpPr>
          <p:nvPr>
            <p:ph type="title"/>
          </p:nvPr>
        </p:nvSpPr>
        <p:spPr/>
        <p:txBody>
          <a:bodyPr/>
          <a:lstStyle/>
          <a:p>
            <a:r>
              <a:rPr lang="en-US" dirty="0" smtClean="0"/>
              <a:t>ASP.NET </a:t>
            </a:r>
            <a:r>
              <a:rPr lang="en-US" dirty="0"/>
              <a:t>5</a:t>
            </a:r>
          </a:p>
        </p:txBody>
      </p:sp>
    </p:spTree>
    <p:extLst>
      <p:ext uri="{BB962C8B-B14F-4D97-AF65-F5344CB8AC3E}">
        <p14:creationId xmlns:p14="http://schemas.microsoft.com/office/powerpoint/2010/main" val="29802162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69262" y="1568689"/>
            <a:ext cx="5722660" cy="1791260"/>
          </a:xfrm>
        </p:spPr>
        <p:txBody>
          <a:bodyPr/>
          <a:lstStyle/>
          <a:p>
            <a:pPr marL="0" indent="0">
              <a:buNone/>
            </a:pPr>
            <a:r>
              <a:rPr lang="en-US" sz="2400" dirty="0">
                <a:hlinkClick r:id="rId2"/>
              </a:rPr>
              <a:t>www.asp.net/vnext</a:t>
            </a:r>
            <a:endParaRPr lang="en-US" sz="2400" dirty="0"/>
          </a:p>
          <a:p>
            <a:pPr marL="0" indent="0">
              <a:buNone/>
            </a:pPr>
            <a:endParaRPr lang="en-US" sz="2400" dirty="0" smtClean="0">
              <a:hlinkClick r:id="rId3"/>
            </a:endParaRPr>
          </a:p>
          <a:p>
            <a:pPr marL="0" indent="0">
              <a:buNone/>
            </a:pPr>
            <a:r>
              <a:rPr lang="en-US" sz="2400" dirty="0" smtClean="0">
                <a:hlinkClick r:id="rId3"/>
              </a:rPr>
              <a:t>www.visualstudio.com</a:t>
            </a:r>
            <a:endParaRPr lang="en-US" sz="2400" dirty="0" smtClean="0"/>
          </a:p>
          <a:p>
            <a:pPr marL="0" indent="0">
              <a:buNone/>
            </a:pPr>
            <a:r>
              <a:rPr lang="en-US" sz="2400" dirty="0" smtClean="0">
                <a:hlinkClick r:id="rId4"/>
              </a:rPr>
              <a:t>www.azure.com</a:t>
            </a:r>
            <a:endParaRPr lang="en-US" sz="2400" dirty="0" smtClean="0"/>
          </a:p>
        </p:txBody>
      </p:sp>
      <p:sp>
        <p:nvSpPr>
          <p:cNvPr id="2" name="Title 1"/>
          <p:cNvSpPr>
            <a:spLocks noGrp="1"/>
          </p:cNvSpPr>
          <p:nvPr>
            <p:ph type="title"/>
          </p:nvPr>
        </p:nvSpPr>
        <p:spPr/>
        <p:txBody>
          <a:bodyPr/>
          <a:lstStyle/>
          <a:p>
            <a:r>
              <a:rPr lang="en-US" dirty="0" smtClean="0"/>
              <a:t>Resources</a:t>
            </a:r>
            <a:endParaRPr lang="en-US" dirty="0"/>
          </a:p>
        </p:txBody>
      </p:sp>
    </p:spTree>
    <p:extLst>
      <p:ext uri="{BB962C8B-B14F-4D97-AF65-F5344CB8AC3E}">
        <p14:creationId xmlns:p14="http://schemas.microsoft.com/office/powerpoint/2010/main" val="242061970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62" y="1568689"/>
            <a:ext cx="5531463" cy="2868478"/>
          </a:xfrm>
        </p:spPr>
        <p:txBody>
          <a:bodyPr/>
          <a:lstStyle/>
          <a:p>
            <a:r>
              <a:rPr lang="en-US" sz="2200" dirty="0" smtClean="0"/>
              <a:t>What is Modern Web?</a:t>
            </a:r>
          </a:p>
          <a:p>
            <a:r>
              <a:rPr lang="en-US" sz="2200" dirty="0" smtClean="0"/>
              <a:t>ASP.NET </a:t>
            </a:r>
            <a:r>
              <a:rPr lang="en-US" sz="2200" dirty="0"/>
              <a:t>5</a:t>
            </a:r>
            <a:r>
              <a:rPr lang="en-US" sz="2200" dirty="0" smtClean="0"/>
              <a:t> for the Modern Web</a:t>
            </a:r>
          </a:p>
          <a:p>
            <a:r>
              <a:rPr lang="en-US" sz="2200" dirty="0" smtClean="0"/>
              <a:t>Modern </a:t>
            </a:r>
            <a:r>
              <a:rPr lang="en-US" sz="2200" dirty="0"/>
              <a:t>Web – </a:t>
            </a:r>
            <a:r>
              <a:rPr lang="en-US" sz="2200" dirty="0" smtClean="0"/>
              <a:t>Agility</a:t>
            </a:r>
          </a:p>
          <a:p>
            <a:r>
              <a:rPr lang="en-US" sz="2200" dirty="0" smtClean="0"/>
              <a:t>Modern </a:t>
            </a:r>
            <a:r>
              <a:rPr lang="en-US" sz="2200" dirty="0"/>
              <a:t>Web – </a:t>
            </a:r>
            <a:r>
              <a:rPr lang="en-US" sz="2200" dirty="0" smtClean="0"/>
              <a:t>Fast</a:t>
            </a:r>
          </a:p>
          <a:p>
            <a:r>
              <a:rPr lang="en-US" sz="2200" dirty="0" smtClean="0"/>
              <a:t>Modern Web – Cloud</a:t>
            </a:r>
          </a:p>
          <a:p>
            <a:r>
              <a:rPr lang="en-US" sz="2200" dirty="0" smtClean="0"/>
              <a:t>Modern Web – Cross Platform</a:t>
            </a:r>
          </a:p>
          <a:p>
            <a:r>
              <a:rPr lang="en-US" sz="2200" dirty="0" smtClean="0"/>
              <a:t>Demo – ASP.NET 5</a:t>
            </a:r>
            <a:endParaRPr lang="en-US" sz="2200" dirty="0"/>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401200366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What is Modern Web?</a:t>
            </a:r>
          </a:p>
        </p:txBody>
      </p:sp>
      <p:sp>
        <p:nvSpPr>
          <p:cNvPr id="8" name="Text Placeholder 1"/>
          <p:cNvSpPr>
            <a:spLocks noGrp="1"/>
          </p:cNvSpPr>
          <p:nvPr>
            <p:ph type="body" sz="quarter" idx="10"/>
          </p:nvPr>
        </p:nvSpPr>
        <p:spPr>
          <a:xfrm>
            <a:off x="82805" y="1506990"/>
            <a:ext cx="2813859" cy="2358715"/>
          </a:xfrm>
        </p:spPr>
        <p:txBody>
          <a:bodyPr/>
          <a:lstStyle/>
          <a:p>
            <a:pPr marL="0" indent="0">
              <a:buNone/>
            </a:pPr>
            <a:r>
              <a:rPr lang="en-US" sz="2000" b="1" dirty="0" smtClean="0"/>
              <a:t>Web Frameworks</a:t>
            </a:r>
          </a:p>
          <a:p>
            <a:pPr marL="0" indent="0">
              <a:buNone/>
            </a:pPr>
            <a:endParaRPr lang="en-US" sz="2000" b="1" dirty="0" smtClean="0"/>
          </a:p>
          <a:p>
            <a:pPr>
              <a:buFont typeface="Wingdings" panose="05000000000000000000" pitchFamily="2" charset="2"/>
              <a:buChar char="§"/>
            </a:pPr>
            <a:r>
              <a:rPr lang="en-US" sz="2000" dirty="0" smtClean="0"/>
              <a:t>Mobile / Tablet First</a:t>
            </a:r>
          </a:p>
          <a:p>
            <a:pPr>
              <a:buFont typeface="Wingdings" panose="05000000000000000000" pitchFamily="2" charset="2"/>
              <a:buChar char="§"/>
            </a:pPr>
            <a:r>
              <a:rPr lang="en-US" sz="2000" dirty="0" smtClean="0"/>
              <a:t>Responsive Design</a:t>
            </a:r>
          </a:p>
          <a:p>
            <a:pPr>
              <a:buFont typeface="Wingdings" panose="05000000000000000000" pitchFamily="2" charset="2"/>
              <a:buChar char="§"/>
            </a:pPr>
            <a:r>
              <a:rPr lang="en-US" sz="2000" dirty="0" smtClean="0"/>
              <a:t>Client Frameworks</a:t>
            </a:r>
          </a:p>
          <a:p>
            <a:pPr>
              <a:buFont typeface="Wingdings" panose="05000000000000000000" pitchFamily="2" charset="2"/>
              <a:buChar char="§"/>
            </a:pPr>
            <a:r>
              <a:rPr lang="en-US" sz="2000" dirty="0" smtClean="0"/>
              <a:t>Cloud Ready</a:t>
            </a:r>
          </a:p>
        </p:txBody>
      </p:sp>
      <p:sp>
        <p:nvSpPr>
          <p:cNvPr id="9" name="Text Placeholder 3"/>
          <p:cNvSpPr txBox="1">
            <a:spLocks/>
          </p:cNvSpPr>
          <p:nvPr/>
        </p:nvSpPr>
        <p:spPr>
          <a:xfrm>
            <a:off x="2979856" y="1513103"/>
            <a:ext cx="2828161" cy="2352602"/>
          </a:xfrm>
          <a:prstGeom prst="rect">
            <a:avLst/>
          </a:prstGeom>
        </p:spPr>
        <p:txBody>
          <a:bodyPr/>
          <a:lstStyle>
            <a:lvl1pPr marL="300175" indent="-300175" algn="l" defTabSz="400233" rtl="0" eaLnBrk="1" latinLnBrk="0" hangingPunct="1">
              <a:spcBef>
                <a:spcPct val="20000"/>
              </a:spcBef>
              <a:buFont typeface="Arial"/>
              <a:buChar char="•"/>
              <a:defRPr sz="1300" kern="1200">
                <a:solidFill>
                  <a:schemeClr val="tx1"/>
                </a:solidFill>
                <a:latin typeface="Segoe"/>
                <a:ea typeface="+mn-ea"/>
                <a:cs typeface="Segoe"/>
              </a:defRPr>
            </a:lvl1pPr>
            <a:lvl2pPr marL="650378" indent="-250146" algn="l" defTabSz="400233" rtl="0" eaLnBrk="1" latinLnBrk="0" hangingPunct="1">
              <a:spcBef>
                <a:spcPct val="20000"/>
              </a:spcBef>
              <a:buFont typeface="Arial"/>
              <a:buChar char="–"/>
              <a:defRPr sz="1300" kern="1200">
                <a:solidFill>
                  <a:schemeClr val="tx1"/>
                </a:solidFill>
                <a:latin typeface="Segoe"/>
                <a:ea typeface="+mn-ea"/>
                <a:cs typeface="Segoe"/>
              </a:defRPr>
            </a:lvl2pPr>
            <a:lvl3pPr marL="1000582" indent="-200116" algn="l" defTabSz="400233" rtl="0" eaLnBrk="1" latinLnBrk="0" hangingPunct="1">
              <a:spcBef>
                <a:spcPct val="20000"/>
              </a:spcBef>
              <a:buFont typeface="Arial"/>
              <a:buChar char="•"/>
              <a:defRPr sz="1300" kern="1200">
                <a:solidFill>
                  <a:schemeClr val="tx1"/>
                </a:solidFill>
                <a:latin typeface="Segoe"/>
                <a:ea typeface="+mn-ea"/>
                <a:cs typeface="Segoe"/>
              </a:defRPr>
            </a:lvl3pPr>
            <a:lvl4pPr marL="1400815" indent="-200116" algn="l" defTabSz="400233" rtl="0" eaLnBrk="1" latinLnBrk="0" hangingPunct="1">
              <a:spcBef>
                <a:spcPct val="20000"/>
              </a:spcBef>
              <a:buFont typeface="Arial"/>
              <a:buChar char="–"/>
              <a:defRPr sz="1300" kern="1200">
                <a:solidFill>
                  <a:schemeClr val="tx1"/>
                </a:solidFill>
                <a:latin typeface="Segoe"/>
                <a:ea typeface="+mn-ea"/>
                <a:cs typeface="Segoe"/>
              </a:defRPr>
            </a:lvl4pPr>
            <a:lvl5pPr marL="1801048" indent="-200116" algn="l" defTabSz="400233" rtl="0" eaLnBrk="1" latinLnBrk="0" hangingPunct="1">
              <a:spcBef>
                <a:spcPct val="20000"/>
              </a:spcBef>
              <a:buFont typeface="Arial"/>
              <a:buChar char="»"/>
              <a:defRPr sz="1300" kern="1200">
                <a:solidFill>
                  <a:schemeClr val="tx1"/>
                </a:solidFill>
                <a:latin typeface="Segoe"/>
                <a:ea typeface="+mn-ea"/>
                <a:cs typeface="Segoe"/>
              </a:defRPr>
            </a:lvl5pPr>
            <a:lvl6pPr marL="2201281" indent="-200116" algn="l" defTabSz="400233" rtl="0" eaLnBrk="1" latinLnBrk="0" hangingPunct="1">
              <a:spcBef>
                <a:spcPct val="20000"/>
              </a:spcBef>
              <a:buFont typeface="Arial"/>
              <a:buChar char="•"/>
              <a:defRPr sz="1800" kern="1200">
                <a:solidFill>
                  <a:schemeClr val="tx1"/>
                </a:solidFill>
                <a:latin typeface="+mn-lt"/>
                <a:ea typeface="+mn-ea"/>
                <a:cs typeface="+mn-cs"/>
              </a:defRPr>
            </a:lvl6pPr>
            <a:lvl7pPr marL="2601514" indent="-200116" algn="l" defTabSz="400233" rtl="0" eaLnBrk="1" latinLnBrk="0" hangingPunct="1">
              <a:spcBef>
                <a:spcPct val="20000"/>
              </a:spcBef>
              <a:buFont typeface="Arial"/>
              <a:buChar char="•"/>
              <a:defRPr sz="1800" kern="1200">
                <a:solidFill>
                  <a:schemeClr val="tx1"/>
                </a:solidFill>
                <a:latin typeface="+mn-lt"/>
                <a:ea typeface="+mn-ea"/>
                <a:cs typeface="+mn-cs"/>
              </a:defRPr>
            </a:lvl7pPr>
            <a:lvl8pPr marL="3001747" indent="-200116" algn="l" defTabSz="400233" rtl="0" eaLnBrk="1" latinLnBrk="0" hangingPunct="1">
              <a:spcBef>
                <a:spcPct val="20000"/>
              </a:spcBef>
              <a:buFont typeface="Arial"/>
              <a:buChar char="•"/>
              <a:defRPr sz="1800" kern="1200">
                <a:solidFill>
                  <a:schemeClr val="tx1"/>
                </a:solidFill>
                <a:latin typeface="+mn-lt"/>
                <a:ea typeface="+mn-ea"/>
                <a:cs typeface="+mn-cs"/>
              </a:defRPr>
            </a:lvl8pPr>
            <a:lvl9pPr marL="3401979" indent="-200116" algn="l" defTabSz="400233" rtl="0" eaLnBrk="1" latinLnBrk="0" hangingPunct="1">
              <a:spcBef>
                <a:spcPct val="20000"/>
              </a:spcBef>
              <a:buFont typeface="Arial"/>
              <a:buChar char="•"/>
              <a:defRPr sz="1800" kern="1200">
                <a:solidFill>
                  <a:schemeClr val="tx1"/>
                </a:solidFill>
                <a:latin typeface="+mn-lt"/>
                <a:ea typeface="+mn-ea"/>
                <a:cs typeface="+mn-cs"/>
              </a:defRPr>
            </a:lvl9pPr>
          </a:lstStyle>
          <a:p>
            <a:pPr marL="0" indent="0">
              <a:buNone/>
            </a:pPr>
            <a:r>
              <a:rPr lang="en-US" sz="2000" b="1" dirty="0" smtClean="0"/>
              <a:t>Web Tooling</a:t>
            </a:r>
          </a:p>
          <a:p>
            <a:pPr marL="0" indent="0">
              <a:buNone/>
            </a:pPr>
            <a:endParaRPr lang="en-US" sz="2000" b="1" dirty="0" smtClean="0"/>
          </a:p>
          <a:p>
            <a:pPr>
              <a:buFont typeface="Wingdings" panose="05000000000000000000" pitchFamily="2" charset="2"/>
              <a:buChar char="§"/>
            </a:pPr>
            <a:r>
              <a:rPr lang="en-US" sz="2000" dirty="0" smtClean="0"/>
              <a:t>Standards Based</a:t>
            </a:r>
          </a:p>
          <a:p>
            <a:pPr>
              <a:buFont typeface="Wingdings" panose="05000000000000000000" pitchFamily="2" charset="2"/>
              <a:buChar char="§"/>
            </a:pPr>
            <a:r>
              <a:rPr lang="en-US" sz="2000" dirty="0" smtClean="0"/>
              <a:t>Tooling in Browser</a:t>
            </a:r>
          </a:p>
          <a:p>
            <a:pPr>
              <a:buFont typeface="Wingdings" panose="05000000000000000000" pitchFamily="2" charset="2"/>
              <a:buChar char="§"/>
            </a:pPr>
            <a:r>
              <a:rPr lang="en-US" sz="2000" dirty="0" smtClean="0"/>
              <a:t>Adopting Popular 3</a:t>
            </a:r>
            <a:r>
              <a:rPr lang="en-US" sz="2000" baseline="30000" dirty="0" smtClean="0"/>
              <a:t>rd</a:t>
            </a:r>
            <a:r>
              <a:rPr lang="en-US" sz="2000" dirty="0" smtClean="0"/>
              <a:t> Party Tools</a:t>
            </a:r>
          </a:p>
        </p:txBody>
      </p:sp>
    </p:spTree>
    <p:extLst>
      <p:ext uri="{BB962C8B-B14F-4D97-AF65-F5344CB8AC3E}">
        <p14:creationId xmlns:p14="http://schemas.microsoft.com/office/powerpoint/2010/main" val="15498531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ASP.NET </a:t>
            </a:r>
            <a:r>
              <a:rPr lang="en-US" dirty="0" err="1"/>
              <a:t>vNext</a:t>
            </a:r>
            <a:r>
              <a:rPr lang="en-US" dirty="0"/>
              <a:t> </a:t>
            </a:r>
            <a:r>
              <a:rPr lang="en-US" dirty="0" smtClean="0"/>
              <a:t>for the </a:t>
            </a:r>
            <a:r>
              <a:rPr lang="en-US" dirty="0"/>
              <a:t>Modern Web</a:t>
            </a:r>
          </a:p>
        </p:txBody>
      </p:sp>
      <p:grpSp>
        <p:nvGrpSpPr>
          <p:cNvPr id="4" name="Group 3"/>
          <p:cNvGrpSpPr/>
          <p:nvPr/>
        </p:nvGrpSpPr>
        <p:grpSpPr>
          <a:xfrm>
            <a:off x="229766" y="3944413"/>
            <a:ext cx="4599477" cy="457199"/>
            <a:chOff x="229766" y="3940448"/>
            <a:chExt cx="4599477" cy="457199"/>
          </a:xfrm>
        </p:grpSpPr>
        <p:sp>
          <p:nvSpPr>
            <p:cNvPr id="6" name="Rectangle 5"/>
            <p:cNvSpPr/>
            <p:nvPr/>
          </p:nvSpPr>
          <p:spPr>
            <a:xfrm>
              <a:off x="782558" y="3999770"/>
              <a:ext cx="4046685" cy="338554"/>
            </a:xfrm>
            <a:prstGeom prst="rect">
              <a:avLst/>
            </a:prstGeom>
            <a:ln>
              <a:noFill/>
            </a:ln>
          </p:spPr>
          <p:txBody>
            <a:bodyPr wrap="square">
              <a:spAutoFit/>
            </a:bodyPr>
            <a:lstStyle/>
            <a:p>
              <a:r>
                <a:rPr lang="en-US" sz="1600" dirty="0" smtClean="0">
                  <a:solidFill>
                    <a:srgbClr val="000000"/>
                  </a:solidFill>
                </a:rPr>
                <a:t>Open Source with Contributions</a:t>
              </a:r>
            </a:p>
          </p:txBody>
        </p:sp>
        <p:grpSp>
          <p:nvGrpSpPr>
            <p:cNvPr id="18" name="Group 17"/>
            <p:cNvGrpSpPr/>
            <p:nvPr/>
          </p:nvGrpSpPr>
          <p:grpSpPr>
            <a:xfrm>
              <a:off x="229766" y="3940448"/>
              <a:ext cx="457200" cy="457199"/>
              <a:chOff x="1782919" y="4229482"/>
              <a:chExt cx="307510" cy="313226"/>
            </a:xfrm>
          </p:grpSpPr>
          <p:sp>
            <p:nvSpPr>
              <p:cNvPr id="19" name="Oval 18"/>
              <p:cNvSpPr/>
              <p:nvPr/>
            </p:nvSpPr>
            <p:spPr bwMode="auto">
              <a:xfrm>
                <a:off x="1782919" y="4229482"/>
                <a:ext cx="307510" cy="313226"/>
              </a:xfrm>
              <a:prstGeom prst="ellipse">
                <a:avLst/>
              </a:prstGeom>
              <a:noFill/>
              <a:ln w="38100">
                <a:solidFill>
                  <a:schemeClr val="tx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solidFill>
                    <a:srgbClr val="000000"/>
                  </a:solidFill>
                  <a:ea typeface="Segoe UI" pitchFamily="34" charset="0"/>
                  <a:cs typeface="Segoe UI" pitchFamily="34" charset="0"/>
                </a:endParaRPr>
              </a:p>
            </p:txBody>
          </p:sp>
          <p:sp>
            <p:nvSpPr>
              <p:cNvPr id="20" name="Rectangle 19"/>
              <p:cNvSpPr/>
              <p:nvPr/>
            </p:nvSpPr>
            <p:spPr>
              <a:xfrm>
                <a:off x="1794508" y="4301752"/>
                <a:ext cx="284331" cy="168685"/>
              </a:xfrm>
              <a:prstGeom prst="rect">
                <a:avLst/>
              </a:prstGeom>
              <a:ln>
                <a:noFill/>
              </a:ln>
            </p:spPr>
            <p:txBody>
              <a:bodyPr wrap="square" anchor="ctr">
                <a:spAutoFit/>
              </a:bodyPr>
              <a:lstStyle/>
              <a:p>
                <a:pPr algn="ctr"/>
                <a:r>
                  <a:rPr lang="en-US" sz="1000" b="1" dirty="0" smtClean="0">
                    <a:solidFill>
                      <a:schemeClr val="tx1">
                        <a:lumMod val="75000"/>
                      </a:schemeClr>
                    </a:solidFill>
                  </a:rPr>
                  <a:t>OSS</a:t>
                </a:r>
                <a:endParaRPr lang="en-US" sz="1000" b="1" dirty="0">
                  <a:solidFill>
                    <a:schemeClr val="tx1">
                      <a:lumMod val="75000"/>
                    </a:schemeClr>
                  </a:solidFill>
                </a:endParaRPr>
              </a:p>
            </p:txBody>
          </p:sp>
        </p:grpSp>
      </p:grpSp>
      <p:grpSp>
        <p:nvGrpSpPr>
          <p:cNvPr id="10" name="Group 9"/>
          <p:cNvGrpSpPr/>
          <p:nvPr/>
        </p:nvGrpSpPr>
        <p:grpSpPr>
          <a:xfrm>
            <a:off x="229766" y="1054128"/>
            <a:ext cx="2049666" cy="457200"/>
            <a:chOff x="229766" y="1085658"/>
            <a:chExt cx="2049666" cy="457200"/>
          </a:xfrm>
        </p:grpSpPr>
        <p:sp>
          <p:nvSpPr>
            <p:cNvPr id="24" name="Rectangle 23"/>
            <p:cNvSpPr/>
            <p:nvPr/>
          </p:nvSpPr>
          <p:spPr>
            <a:xfrm>
              <a:off x="792999" y="1144981"/>
              <a:ext cx="1486433" cy="338554"/>
            </a:xfrm>
            <a:prstGeom prst="rect">
              <a:avLst/>
            </a:prstGeom>
            <a:ln>
              <a:noFill/>
            </a:ln>
          </p:spPr>
          <p:txBody>
            <a:bodyPr wrap="none">
              <a:spAutoFit/>
            </a:bodyPr>
            <a:lstStyle/>
            <a:p>
              <a:r>
                <a:rPr lang="en-US" sz="1600" dirty="0" smtClean="0">
                  <a:solidFill>
                    <a:srgbClr val="000000"/>
                  </a:solidFill>
                </a:rPr>
                <a:t>Totally Modular</a:t>
              </a:r>
            </a:p>
          </p:txBody>
        </p:sp>
        <p:grpSp>
          <p:nvGrpSpPr>
            <p:cNvPr id="28" name="Group 27"/>
            <p:cNvGrpSpPr/>
            <p:nvPr/>
          </p:nvGrpSpPr>
          <p:grpSpPr>
            <a:xfrm>
              <a:off x="229766" y="1085658"/>
              <a:ext cx="457200" cy="457200"/>
              <a:chOff x="1795746" y="3978504"/>
              <a:chExt cx="609600" cy="594360"/>
            </a:xfrm>
          </p:grpSpPr>
          <p:sp>
            <p:nvSpPr>
              <p:cNvPr id="29" name="Oval 28"/>
              <p:cNvSpPr/>
              <p:nvPr/>
            </p:nvSpPr>
            <p:spPr bwMode="auto">
              <a:xfrm>
                <a:off x="1795746" y="3978504"/>
                <a:ext cx="609600" cy="594360"/>
              </a:xfrm>
              <a:prstGeom prst="ellipse">
                <a:avLst/>
              </a:prstGeom>
              <a:noFill/>
              <a:ln w="38100">
                <a:solidFill>
                  <a:schemeClr val="tx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solidFill>
                    <a:srgbClr val="000000"/>
                  </a:solidFill>
                  <a:ea typeface="Segoe UI" pitchFamily="34" charset="0"/>
                  <a:cs typeface="Segoe UI" pitchFamily="34" charset="0"/>
                </a:endParaRPr>
              </a:p>
            </p:txBody>
          </p:sp>
          <p:sp>
            <p:nvSpPr>
              <p:cNvPr id="30" name="Freeform 8"/>
              <p:cNvSpPr>
                <a:spLocks noChangeAspect="1" noEditPoints="1"/>
              </p:cNvSpPr>
              <p:nvPr/>
            </p:nvSpPr>
            <p:spPr bwMode="black">
              <a:xfrm>
                <a:off x="1931686" y="4127382"/>
                <a:ext cx="336410" cy="313522"/>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chemeClr val="tx1">
                  <a:lumMod val="75000"/>
                </a:schemeClr>
              </a:solidFill>
              <a:ln>
                <a:noFill/>
              </a:ln>
            </p:spPr>
            <p:txBody>
              <a:bodyPr vert="horz" wrap="square" lIns="82305" tIns="41153" rIns="82305" bIns="41153" numCol="1" anchor="t" anchorCtr="0" compatLnSpc="1">
                <a:prstTxWarp prst="textNoShape">
                  <a:avLst/>
                </a:prstTxWarp>
              </a:bodyPr>
              <a:lstStyle/>
              <a:p>
                <a:endParaRPr lang="en-US">
                  <a:solidFill>
                    <a:srgbClr val="000000"/>
                  </a:solidFill>
                </a:endParaRPr>
              </a:p>
            </p:txBody>
          </p:sp>
        </p:grpSp>
      </p:grpSp>
      <p:grpSp>
        <p:nvGrpSpPr>
          <p:cNvPr id="8" name="Group 7"/>
          <p:cNvGrpSpPr/>
          <p:nvPr/>
        </p:nvGrpSpPr>
        <p:grpSpPr>
          <a:xfrm>
            <a:off x="229766" y="2210242"/>
            <a:ext cx="4592686" cy="457200"/>
            <a:chOff x="229766" y="2236461"/>
            <a:chExt cx="4592686" cy="457200"/>
          </a:xfrm>
        </p:grpSpPr>
        <p:sp>
          <p:nvSpPr>
            <p:cNvPr id="21" name="Rectangle 20"/>
            <p:cNvSpPr/>
            <p:nvPr/>
          </p:nvSpPr>
          <p:spPr>
            <a:xfrm>
              <a:off x="775767" y="2295784"/>
              <a:ext cx="4046685" cy="338554"/>
            </a:xfrm>
            <a:prstGeom prst="rect">
              <a:avLst/>
            </a:prstGeom>
            <a:ln>
              <a:noFill/>
            </a:ln>
          </p:spPr>
          <p:txBody>
            <a:bodyPr wrap="square">
              <a:spAutoFit/>
            </a:bodyPr>
            <a:lstStyle/>
            <a:p>
              <a:r>
                <a:rPr lang="en-US" sz="1600" dirty="0" smtClean="0">
                  <a:solidFill>
                    <a:srgbClr val="000000"/>
                  </a:solidFill>
                </a:rPr>
                <a:t>Seamless transition from on-premises to cloud</a:t>
              </a:r>
            </a:p>
          </p:txBody>
        </p:sp>
        <p:grpSp>
          <p:nvGrpSpPr>
            <p:cNvPr id="36" name="Group 35"/>
            <p:cNvGrpSpPr/>
            <p:nvPr/>
          </p:nvGrpSpPr>
          <p:grpSpPr>
            <a:xfrm>
              <a:off x="229766" y="2236461"/>
              <a:ext cx="457200" cy="457200"/>
              <a:chOff x="273390" y="2237884"/>
              <a:chExt cx="906342" cy="867556"/>
            </a:xfrm>
          </p:grpSpPr>
          <p:sp>
            <p:nvSpPr>
              <p:cNvPr id="34" name="Oval 33"/>
              <p:cNvSpPr/>
              <p:nvPr/>
            </p:nvSpPr>
            <p:spPr bwMode="auto">
              <a:xfrm>
                <a:off x="273390" y="2237884"/>
                <a:ext cx="906342" cy="867556"/>
              </a:xfrm>
              <a:prstGeom prst="ellipse">
                <a:avLst/>
              </a:prstGeom>
              <a:noFill/>
              <a:ln w="38100">
                <a:solidFill>
                  <a:schemeClr val="tx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solidFill>
                    <a:srgbClr val="000000"/>
                  </a:solidFill>
                  <a:ea typeface="Segoe UI" pitchFamily="34" charset="0"/>
                  <a:cs typeface="Segoe UI" pitchFamily="34" charset="0"/>
                </a:endParaRPr>
              </a:p>
            </p:txBody>
          </p:sp>
          <p:sp>
            <p:nvSpPr>
              <p:cNvPr id="35" name="Cloud 34"/>
              <p:cNvSpPr>
                <a:spLocks noChangeAspect="1"/>
              </p:cNvSpPr>
              <p:nvPr/>
            </p:nvSpPr>
            <p:spPr>
              <a:xfrm>
                <a:off x="471480" y="2488058"/>
                <a:ext cx="490210" cy="369442"/>
              </a:xfrm>
              <a:prstGeom prst="cloud">
                <a:avLst/>
              </a:prstGeom>
              <a:no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grpSp>
        <p:nvGrpSpPr>
          <p:cNvPr id="5" name="Group 4"/>
          <p:cNvGrpSpPr/>
          <p:nvPr/>
        </p:nvGrpSpPr>
        <p:grpSpPr>
          <a:xfrm>
            <a:off x="229766" y="3366356"/>
            <a:ext cx="4525565" cy="457200"/>
            <a:chOff x="229766" y="3324109"/>
            <a:chExt cx="4525565" cy="457200"/>
          </a:xfrm>
        </p:grpSpPr>
        <p:sp>
          <p:nvSpPr>
            <p:cNvPr id="22" name="Rectangle 21"/>
            <p:cNvSpPr/>
            <p:nvPr/>
          </p:nvSpPr>
          <p:spPr>
            <a:xfrm>
              <a:off x="792999" y="3383432"/>
              <a:ext cx="3962332" cy="338554"/>
            </a:xfrm>
            <a:prstGeom prst="rect">
              <a:avLst/>
            </a:prstGeom>
            <a:ln>
              <a:noFill/>
            </a:ln>
          </p:spPr>
          <p:txBody>
            <a:bodyPr wrap="square">
              <a:spAutoFit/>
            </a:bodyPr>
            <a:lstStyle/>
            <a:p>
              <a:r>
                <a:rPr lang="en-US" sz="1600" dirty="0" smtClean="0">
                  <a:solidFill>
                    <a:srgbClr val="000000"/>
                  </a:solidFill>
                </a:rPr>
                <a:t>Choose your Editors and Tools</a:t>
              </a:r>
            </a:p>
          </p:txBody>
        </p:sp>
        <p:grpSp>
          <p:nvGrpSpPr>
            <p:cNvPr id="25" name="Group 24"/>
            <p:cNvGrpSpPr/>
            <p:nvPr/>
          </p:nvGrpSpPr>
          <p:grpSpPr>
            <a:xfrm>
              <a:off x="229766" y="3324109"/>
              <a:ext cx="457200" cy="457200"/>
              <a:chOff x="2199148" y="3390553"/>
              <a:chExt cx="609600" cy="594360"/>
            </a:xfrm>
          </p:grpSpPr>
          <p:sp>
            <p:nvSpPr>
              <p:cNvPr id="26" name="Oval 25"/>
              <p:cNvSpPr/>
              <p:nvPr/>
            </p:nvSpPr>
            <p:spPr bwMode="auto">
              <a:xfrm>
                <a:off x="2199148" y="3390553"/>
                <a:ext cx="609600" cy="594360"/>
              </a:xfrm>
              <a:prstGeom prst="ellipse">
                <a:avLst/>
              </a:prstGeom>
              <a:noFill/>
              <a:ln w="38100">
                <a:solidFill>
                  <a:schemeClr val="tx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solidFill>
                    <a:srgbClr val="000000"/>
                  </a:solidFill>
                  <a:ea typeface="Segoe UI" pitchFamily="34" charset="0"/>
                  <a:cs typeface="Segoe UI" pitchFamily="34" charset="0"/>
                </a:endParaRPr>
              </a:p>
            </p:txBody>
          </p:sp>
          <p:sp>
            <p:nvSpPr>
              <p:cNvPr id="27" name="Freeform 110"/>
              <p:cNvSpPr>
                <a:spLocks noEditPoints="1"/>
              </p:cNvSpPr>
              <p:nvPr/>
            </p:nvSpPr>
            <p:spPr bwMode="black">
              <a:xfrm>
                <a:off x="2376214" y="3555350"/>
                <a:ext cx="255468" cy="257688"/>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chemeClr val="tx1">
                  <a:lumMod val="75000"/>
                </a:schemeClr>
              </a:solidFill>
              <a:ln>
                <a:noFill/>
              </a:ln>
              <a:extLst/>
            </p:spPr>
            <p:txBody>
              <a:bodyPr vert="horz" wrap="square" lIns="91440" tIns="45720" rIns="91440" bIns="45720" numCol="1" anchor="t" anchorCtr="0" compatLnSpc="1">
                <a:prstTxWarp prst="textNoShape">
                  <a:avLst/>
                </a:prstTxWarp>
              </a:bodyPr>
              <a:lstStyle/>
              <a:p>
                <a:endParaRPr lang="en-US" sz="2000">
                  <a:solidFill>
                    <a:srgbClr val="000000"/>
                  </a:solidFill>
                </a:endParaRPr>
              </a:p>
            </p:txBody>
          </p:sp>
        </p:grpSp>
      </p:grpSp>
      <p:grpSp>
        <p:nvGrpSpPr>
          <p:cNvPr id="9" name="Group 8"/>
          <p:cNvGrpSpPr/>
          <p:nvPr/>
        </p:nvGrpSpPr>
        <p:grpSpPr>
          <a:xfrm>
            <a:off x="229766" y="1632185"/>
            <a:ext cx="2896767" cy="457200"/>
            <a:chOff x="229766" y="1671286"/>
            <a:chExt cx="2896767" cy="457200"/>
          </a:xfrm>
        </p:grpSpPr>
        <p:sp>
          <p:nvSpPr>
            <p:cNvPr id="31" name="Rectangle 30"/>
            <p:cNvSpPr/>
            <p:nvPr/>
          </p:nvSpPr>
          <p:spPr>
            <a:xfrm>
              <a:off x="782558" y="1730609"/>
              <a:ext cx="2343975" cy="338554"/>
            </a:xfrm>
            <a:prstGeom prst="rect">
              <a:avLst/>
            </a:prstGeom>
            <a:ln>
              <a:noFill/>
            </a:ln>
          </p:spPr>
          <p:txBody>
            <a:bodyPr wrap="none">
              <a:spAutoFit/>
            </a:bodyPr>
            <a:lstStyle/>
            <a:p>
              <a:r>
                <a:rPr lang="en-US" sz="1600" dirty="0" smtClean="0">
                  <a:solidFill>
                    <a:srgbClr val="000000"/>
                  </a:solidFill>
                </a:rPr>
                <a:t>Faster Development Cycle</a:t>
              </a:r>
            </a:p>
          </p:txBody>
        </p:sp>
        <p:grpSp>
          <p:nvGrpSpPr>
            <p:cNvPr id="32" name="Group 31"/>
            <p:cNvGrpSpPr/>
            <p:nvPr/>
          </p:nvGrpSpPr>
          <p:grpSpPr>
            <a:xfrm>
              <a:off x="229766" y="1671286"/>
              <a:ext cx="457200" cy="457200"/>
              <a:chOff x="1785636" y="1768035"/>
              <a:chExt cx="609600" cy="594360"/>
            </a:xfrm>
          </p:grpSpPr>
          <p:sp>
            <p:nvSpPr>
              <p:cNvPr id="33" name="Oval 32"/>
              <p:cNvSpPr/>
              <p:nvPr/>
            </p:nvSpPr>
            <p:spPr bwMode="auto">
              <a:xfrm>
                <a:off x="1785636" y="1768035"/>
                <a:ext cx="609600" cy="594360"/>
              </a:xfrm>
              <a:prstGeom prst="ellipse">
                <a:avLst/>
              </a:prstGeom>
              <a:noFill/>
              <a:ln w="38100">
                <a:solidFill>
                  <a:schemeClr val="tx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solidFill>
                    <a:srgbClr val="000000"/>
                  </a:solidFill>
                  <a:ea typeface="Segoe UI" pitchFamily="34" charset="0"/>
                  <a:cs typeface="Segoe UI" pitchFamily="34" charset="0"/>
                </a:endParaRPr>
              </a:p>
            </p:txBody>
          </p:sp>
          <p:sp>
            <p:nvSpPr>
              <p:cNvPr id="37" name="Freeform 58"/>
              <p:cNvSpPr>
                <a:spLocks noEditPoints="1"/>
              </p:cNvSpPr>
              <p:nvPr/>
            </p:nvSpPr>
            <p:spPr bwMode="black">
              <a:xfrm>
                <a:off x="1944132" y="1871523"/>
                <a:ext cx="292608" cy="384736"/>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chemeClr val="tx1">
                  <a:lumMod val="75000"/>
                </a:schemeClr>
              </a:solidFill>
              <a:ln>
                <a:noFill/>
              </a:ln>
            </p:spPr>
            <p:txBody>
              <a:bodyPr vert="horz" wrap="square" lIns="82305" tIns="41153" rIns="82305" bIns="41153" numCol="1" anchor="t" anchorCtr="0" compatLnSpc="1">
                <a:prstTxWarp prst="textNoShape">
                  <a:avLst/>
                </a:prstTxWarp>
              </a:bodyPr>
              <a:lstStyle/>
              <a:p>
                <a:endParaRPr lang="en-US">
                  <a:solidFill>
                    <a:srgbClr val="000000"/>
                  </a:solidFill>
                </a:endParaRPr>
              </a:p>
            </p:txBody>
          </p:sp>
        </p:grpSp>
      </p:grpSp>
      <p:grpSp>
        <p:nvGrpSpPr>
          <p:cNvPr id="7" name="Group 6"/>
          <p:cNvGrpSpPr/>
          <p:nvPr/>
        </p:nvGrpSpPr>
        <p:grpSpPr>
          <a:xfrm>
            <a:off x="229766" y="2788299"/>
            <a:ext cx="1114518" cy="457200"/>
            <a:chOff x="229766" y="2809678"/>
            <a:chExt cx="1114518" cy="457200"/>
          </a:xfrm>
        </p:grpSpPr>
        <p:sp>
          <p:nvSpPr>
            <p:cNvPr id="38" name="Rectangle 37"/>
            <p:cNvSpPr/>
            <p:nvPr/>
          </p:nvSpPr>
          <p:spPr>
            <a:xfrm>
              <a:off x="819717" y="2869001"/>
              <a:ext cx="524567" cy="338554"/>
            </a:xfrm>
            <a:prstGeom prst="rect">
              <a:avLst/>
            </a:prstGeom>
            <a:ln>
              <a:noFill/>
            </a:ln>
          </p:spPr>
          <p:txBody>
            <a:bodyPr wrap="none">
              <a:spAutoFit/>
            </a:bodyPr>
            <a:lstStyle/>
            <a:p>
              <a:r>
                <a:rPr lang="en-US" sz="1600" b="1" dirty="0" smtClean="0">
                  <a:solidFill>
                    <a:srgbClr val="000000"/>
                  </a:solidFill>
                </a:rPr>
                <a:t>Fast</a:t>
              </a:r>
            </a:p>
          </p:txBody>
        </p:sp>
        <p:grpSp>
          <p:nvGrpSpPr>
            <p:cNvPr id="39" name="Group 38"/>
            <p:cNvGrpSpPr/>
            <p:nvPr/>
          </p:nvGrpSpPr>
          <p:grpSpPr>
            <a:xfrm>
              <a:off x="229766" y="2809678"/>
              <a:ext cx="457200" cy="457200"/>
              <a:chOff x="4607823" y="3748572"/>
              <a:chExt cx="906342" cy="867556"/>
            </a:xfrm>
          </p:grpSpPr>
          <p:sp>
            <p:nvSpPr>
              <p:cNvPr id="40" name="Freeform 35"/>
              <p:cNvSpPr>
                <a:spLocks/>
              </p:cNvSpPr>
              <p:nvPr/>
            </p:nvSpPr>
            <p:spPr bwMode="black">
              <a:xfrm>
                <a:off x="4781503" y="3912599"/>
                <a:ext cx="558982" cy="513267"/>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chemeClr val="tx1">
                  <a:lumMod val="75000"/>
                </a:schemeClr>
              </a:solidFill>
              <a:ln>
                <a:solidFill>
                  <a:srgbClr val="000000"/>
                </a:solidFill>
              </a:ln>
            </p:spPr>
            <p:txBody>
              <a:bodyPr vert="horz" wrap="square" lIns="82305" tIns="41153" rIns="82305" bIns="41153" numCol="1" anchor="t" anchorCtr="0" compatLnSpc="1">
                <a:prstTxWarp prst="textNoShape">
                  <a:avLst/>
                </a:prstTxWarp>
              </a:bodyPr>
              <a:lstStyle/>
              <a:p>
                <a:endParaRPr lang="en-US" sz="1600">
                  <a:solidFill>
                    <a:srgbClr val="000000"/>
                  </a:solidFill>
                </a:endParaRPr>
              </a:p>
            </p:txBody>
          </p:sp>
          <p:sp>
            <p:nvSpPr>
              <p:cNvPr id="41" name="Oval 40"/>
              <p:cNvSpPr/>
              <p:nvPr/>
            </p:nvSpPr>
            <p:spPr bwMode="auto">
              <a:xfrm>
                <a:off x="4607823" y="3748572"/>
                <a:ext cx="906342" cy="867556"/>
              </a:xfrm>
              <a:prstGeom prst="ellipse">
                <a:avLst/>
              </a:prstGeom>
              <a:noFill/>
              <a:ln w="38100">
                <a:solidFill>
                  <a:schemeClr val="tx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solidFill>
                    <a:srgbClr val="000000"/>
                  </a:solidFill>
                  <a:ea typeface="Segoe UI" pitchFamily="34" charset="0"/>
                  <a:cs typeface="Segoe UI" pitchFamily="34" charset="0"/>
                </a:endParaRPr>
              </a:p>
            </p:txBody>
          </p:sp>
        </p:grpSp>
      </p:grpSp>
      <p:grpSp>
        <p:nvGrpSpPr>
          <p:cNvPr id="2" name="Group 1"/>
          <p:cNvGrpSpPr/>
          <p:nvPr/>
        </p:nvGrpSpPr>
        <p:grpSpPr>
          <a:xfrm>
            <a:off x="229766" y="4522467"/>
            <a:ext cx="1960234" cy="457200"/>
            <a:chOff x="229766" y="4553997"/>
            <a:chExt cx="1960234" cy="457200"/>
          </a:xfrm>
        </p:grpSpPr>
        <p:sp>
          <p:nvSpPr>
            <p:cNvPr id="23" name="Rectangle 22"/>
            <p:cNvSpPr/>
            <p:nvPr/>
          </p:nvSpPr>
          <p:spPr>
            <a:xfrm>
              <a:off x="775767" y="4613320"/>
              <a:ext cx="1414233" cy="338554"/>
            </a:xfrm>
            <a:prstGeom prst="rect">
              <a:avLst/>
            </a:prstGeom>
            <a:ln>
              <a:noFill/>
            </a:ln>
          </p:spPr>
          <p:txBody>
            <a:bodyPr wrap="none">
              <a:spAutoFit/>
            </a:bodyPr>
            <a:lstStyle/>
            <a:p>
              <a:r>
                <a:rPr lang="en-US" sz="1600" dirty="0" smtClean="0">
                  <a:solidFill>
                    <a:srgbClr val="000000"/>
                  </a:solidFill>
                </a:rPr>
                <a:t>Cross-Platform</a:t>
              </a:r>
            </a:p>
          </p:txBody>
        </p:sp>
        <p:grpSp>
          <p:nvGrpSpPr>
            <p:cNvPr id="42" name="Group 41"/>
            <p:cNvGrpSpPr/>
            <p:nvPr/>
          </p:nvGrpSpPr>
          <p:grpSpPr>
            <a:xfrm>
              <a:off x="229766" y="4553997"/>
              <a:ext cx="457200" cy="457200"/>
              <a:chOff x="454465" y="3274942"/>
              <a:chExt cx="906342" cy="880842"/>
            </a:xfrm>
          </p:grpSpPr>
          <p:sp>
            <p:nvSpPr>
              <p:cNvPr id="43" name="Oval 42"/>
              <p:cNvSpPr/>
              <p:nvPr/>
            </p:nvSpPr>
            <p:spPr bwMode="auto">
              <a:xfrm>
                <a:off x="454465" y="3288228"/>
                <a:ext cx="906342" cy="867556"/>
              </a:xfrm>
              <a:prstGeom prst="ellipse">
                <a:avLst/>
              </a:prstGeom>
              <a:noFill/>
              <a:ln w="38100">
                <a:solidFill>
                  <a:schemeClr val="tx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solidFill>
                    <a:srgbClr val="000000"/>
                  </a:solidFill>
                  <a:ea typeface="Segoe UI" pitchFamily="34" charset="0"/>
                  <a:cs typeface="Segoe UI" pitchFamily="34" charset="0"/>
                </a:endParaRPr>
              </a:p>
            </p:txBody>
          </p:sp>
          <p:pic>
            <p:nvPicPr>
              <p:cNvPr id="44" name="Picture 43"/>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569042" y="3274942"/>
                <a:ext cx="409177" cy="473074"/>
              </a:xfrm>
              <a:prstGeom prst="rect">
                <a:avLst/>
              </a:prstGeom>
            </p:spPr>
          </p:pic>
          <p:pic>
            <p:nvPicPr>
              <p:cNvPr id="45" name="Picture 44"/>
              <p:cNvPicPr>
                <a:picLocks noChangeAspect="1"/>
              </p:cNvPicPr>
              <p:nvPr/>
            </p:nvPicPr>
            <p:blipFill>
              <a:blip r:embed="rId3">
                <a:duotone>
                  <a:srgbClr val="55C5E9">
                    <a:shade val="45000"/>
                    <a:satMod val="135000"/>
                  </a:srgbClr>
                  <a:prstClr val="white"/>
                </a:duotone>
                <a:extLst>
                  <a:ext uri="{28A0092B-C50C-407E-A947-70E740481C1C}">
                    <a14:useLocalDpi xmlns:a14="http://schemas.microsoft.com/office/drawing/2010/main" val="0"/>
                  </a:ext>
                </a:extLst>
              </a:blip>
              <a:stretch>
                <a:fillRect/>
              </a:stretch>
            </p:blipFill>
            <p:spPr>
              <a:xfrm>
                <a:off x="630501" y="3692216"/>
                <a:ext cx="305310" cy="365760"/>
              </a:xfrm>
              <a:prstGeom prst="rect">
                <a:avLst/>
              </a:prstGeom>
            </p:spPr>
          </p:pic>
          <p:pic>
            <p:nvPicPr>
              <p:cNvPr id="46" name="Picture 4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2641" y="3530380"/>
                <a:ext cx="322330" cy="383252"/>
              </a:xfrm>
              <a:prstGeom prst="rect">
                <a:avLst/>
              </a:prstGeom>
            </p:spPr>
          </p:pic>
        </p:grpSp>
      </p:grpSp>
    </p:spTree>
    <p:extLst>
      <p:ext uri="{BB962C8B-B14F-4D97-AF65-F5344CB8AC3E}">
        <p14:creationId xmlns:p14="http://schemas.microsoft.com/office/powerpoint/2010/main" val="235312954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rgbClr val="000000"/>
                </a:solidFill>
              </a:rPr>
              <a:t>Modern Web – Agility</a:t>
            </a:r>
          </a:p>
        </p:txBody>
      </p:sp>
      <p:sp>
        <p:nvSpPr>
          <p:cNvPr id="18" name="Content Placeholder 2"/>
          <p:cNvSpPr>
            <a:spLocks noGrp="1"/>
          </p:cNvSpPr>
          <p:nvPr>
            <p:ph type="body" sz="quarter" idx="4294967295"/>
          </p:nvPr>
        </p:nvSpPr>
        <p:spPr>
          <a:xfrm>
            <a:off x="817841" y="2057124"/>
            <a:ext cx="5363573" cy="668943"/>
          </a:xfrm>
          <a:prstGeom prst="rect">
            <a:avLst/>
          </a:prstGeom>
        </p:spPr>
        <p:txBody>
          <a:bodyPr/>
          <a:lstStyle/>
          <a:p>
            <a:pPr>
              <a:buFont typeface="Courier New" panose="02070309020205020404" pitchFamily="49" charset="0"/>
              <a:buChar char="o"/>
            </a:pPr>
            <a:r>
              <a:rPr lang="en-US" sz="1600" dirty="0">
                <a:solidFill>
                  <a:srgbClr val="000000"/>
                </a:solidFill>
                <a:latin typeface="+mn-lt"/>
              </a:rPr>
              <a:t>Features are shipped as packages</a:t>
            </a:r>
          </a:p>
          <a:p>
            <a:pPr>
              <a:buFont typeface="Courier New" panose="02070309020205020404" pitchFamily="49" charset="0"/>
              <a:buChar char="o"/>
            </a:pPr>
            <a:r>
              <a:rPr lang="en-US" sz="1600" dirty="0">
                <a:solidFill>
                  <a:srgbClr val="000000"/>
                </a:solidFill>
                <a:latin typeface="+mn-lt"/>
              </a:rPr>
              <a:t>Framework ships as part of the application</a:t>
            </a:r>
            <a:endParaRPr lang="en-US" sz="1600" dirty="0" smtClean="0">
              <a:solidFill>
                <a:srgbClr val="000000"/>
              </a:solidFill>
              <a:latin typeface="+mn-lt"/>
            </a:endParaRPr>
          </a:p>
        </p:txBody>
      </p:sp>
      <p:sp>
        <p:nvSpPr>
          <p:cNvPr id="20" name="Content Placeholder 2"/>
          <p:cNvSpPr>
            <a:spLocks noGrp="1"/>
          </p:cNvSpPr>
          <p:nvPr>
            <p:ph type="body" sz="quarter" idx="4294967295"/>
          </p:nvPr>
        </p:nvSpPr>
        <p:spPr>
          <a:xfrm>
            <a:off x="817841" y="3423237"/>
            <a:ext cx="5353464" cy="1210496"/>
          </a:xfrm>
          <a:prstGeom prst="rect">
            <a:avLst/>
          </a:prstGeom>
        </p:spPr>
        <p:txBody>
          <a:bodyPr/>
          <a:lstStyle/>
          <a:p>
            <a:pPr>
              <a:buFont typeface="Courier New" panose="02070309020205020404" pitchFamily="49" charset="0"/>
              <a:buChar char="o"/>
            </a:pPr>
            <a:r>
              <a:rPr lang="en-US" sz="1600" dirty="0" smtClean="0">
                <a:solidFill>
                  <a:srgbClr val="000000"/>
                </a:solidFill>
                <a:latin typeface="+mn-lt"/>
              </a:rPr>
              <a:t>Zero </a:t>
            </a:r>
            <a:r>
              <a:rPr lang="en-US" sz="1600" dirty="0">
                <a:solidFill>
                  <a:srgbClr val="000000"/>
                </a:solidFill>
                <a:latin typeface="+mn-lt"/>
              </a:rPr>
              <a:t>day security bugs patched by Microsoft</a:t>
            </a:r>
          </a:p>
          <a:p>
            <a:pPr>
              <a:buFont typeface="Courier New" panose="02070309020205020404" pitchFamily="49" charset="0"/>
              <a:buChar char="o"/>
            </a:pPr>
            <a:r>
              <a:rPr lang="en-US" sz="1600" dirty="0">
                <a:solidFill>
                  <a:srgbClr val="000000"/>
                </a:solidFill>
                <a:latin typeface="+mn-lt"/>
              </a:rPr>
              <a:t>Same code runs in development and production</a:t>
            </a:r>
          </a:p>
          <a:p>
            <a:pPr>
              <a:buFont typeface="Courier New" panose="02070309020205020404" pitchFamily="49" charset="0"/>
              <a:buChar char="o"/>
            </a:pPr>
            <a:r>
              <a:rPr lang="en-US" sz="1600" dirty="0">
                <a:solidFill>
                  <a:srgbClr val="000000"/>
                </a:solidFill>
                <a:latin typeface="+mn-lt"/>
              </a:rPr>
              <a:t>Developer opts into new versions, allowing breaking </a:t>
            </a:r>
            <a:r>
              <a:rPr lang="en-US" sz="1600" dirty="0" smtClean="0">
                <a:solidFill>
                  <a:srgbClr val="000000"/>
                </a:solidFill>
                <a:latin typeface="+mn-lt"/>
              </a:rPr>
              <a:t>changes</a:t>
            </a:r>
          </a:p>
        </p:txBody>
      </p:sp>
      <p:grpSp>
        <p:nvGrpSpPr>
          <p:cNvPr id="5" name="Group 4"/>
          <p:cNvGrpSpPr/>
          <p:nvPr/>
        </p:nvGrpSpPr>
        <p:grpSpPr>
          <a:xfrm>
            <a:off x="269263" y="1434219"/>
            <a:ext cx="3487038" cy="548640"/>
            <a:chOff x="269263" y="891885"/>
            <a:chExt cx="3487038" cy="548640"/>
          </a:xfrm>
        </p:grpSpPr>
        <p:sp>
          <p:nvSpPr>
            <p:cNvPr id="17" name="Rectangle 16"/>
            <p:cNvSpPr/>
            <p:nvPr/>
          </p:nvSpPr>
          <p:spPr>
            <a:xfrm>
              <a:off x="819150" y="966150"/>
              <a:ext cx="2937151" cy="400110"/>
            </a:xfrm>
            <a:prstGeom prst="rect">
              <a:avLst/>
            </a:prstGeom>
          </p:spPr>
          <p:txBody>
            <a:bodyPr wrap="none">
              <a:spAutoFit/>
            </a:bodyPr>
            <a:lstStyle/>
            <a:p>
              <a:r>
                <a:rPr lang="en-US" sz="2000" b="1" dirty="0" smtClean="0">
                  <a:solidFill>
                    <a:srgbClr val="000000"/>
                  </a:solidFill>
                </a:rPr>
                <a:t>Faster Development Cycle</a:t>
              </a:r>
            </a:p>
          </p:txBody>
        </p:sp>
        <p:grpSp>
          <p:nvGrpSpPr>
            <p:cNvPr id="21" name="Group 20"/>
            <p:cNvGrpSpPr/>
            <p:nvPr/>
          </p:nvGrpSpPr>
          <p:grpSpPr>
            <a:xfrm>
              <a:off x="269263" y="891885"/>
              <a:ext cx="549887" cy="548640"/>
              <a:chOff x="1785636" y="1768035"/>
              <a:chExt cx="609600" cy="594360"/>
            </a:xfrm>
          </p:grpSpPr>
          <p:sp>
            <p:nvSpPr>
              <p:cNvPr id="22" name="Oval 21"/>
              <p:cNvSpPr/>
              <p:nvPr/>
            </p:nvSpPr>
            <p:spPr bwMode="auto">
              <a:xfrm>
                <a:off x="1785636" y="1768035"/>
                <a:ext cx="609600" cy="594360"/>
              </a:xfrm>
              <a:prstGeom prst="ellipse">
                <a:avLst/>
              </a:prstGeom>
              <a:noFill/>
              <a:ln w="38100">
                <a:solidFill>
                  <a:schemeClr val="tx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solidFill>
                    <a:srgbClr val="000000"/>
                  </a:solidFill>
                  <a:ea typeface="Segoe UI" pitchFamily="34" charset="0"/>
                  <a:cs typeface="Segoe UI" pitchFamily="34" charset="0"/>
                </a:endParaRPr>
              </a:p>
            </p:txBody>
          </p:sp>
          <p:sp>
            <p:nvSpPr>
              <p:cNvPr id="23" name="Freeform 58"/>
              <p:cNvSpPr>
                <a:spLocks noChangeAspect="1" noEditPoints="1"/>
              </p:cNvSpPr>
              <p:nvPr/>
            </p:nvSpPr>
            <p:spPr bwMode="black">
              <a:xfrm>
                <a:off x="1944132" y="1871523"/>
                <a:ext cx="292608" cy="384736"/>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chemeClr val="tx1">
                  <a:lumMod val="75000"/>
                </a:schemeClr>
              </a:solidFill>
              <a:ln>
                <a:noFill/>
              </a:ln>
            </p:spPr>
            <p:txBody>
              <a:bodyPr vert="horz" wrap="square" lIns="82305" tIns="41153" rIns="82305" bIns="41153" numCol="1" anchor="t" anchorCtr="0" compatLnSpc="1">
                <a:prstTxWarp prst="textNoShape">
                  <a:avLst/>
                </a:prstTxWarp>
              </a:bodyPr>
              <a:lstStyle/>
              <a:p>
                <a:endParaRPr lang="en-US">
                  <a:solidFill>
                    <a:srgbClr val="000000"/>
                  </a:solidFill>
                </a:endParaRPr>
              </a:p>
            </p:txBody>
          </p:sp>
        </p:grpSp>
      </p:grpSp>
      <p:grpSp>
        <p:nvGrpSpPr>
          <p:cNvPr id="6" name="Group 5"/>
          <p:cNvGrpSpPr/>
          <p:nvPr/>
        </p:nvGrpSpPr>
        <p:grpSpPr>
          <a:xfrm>
            <a:off x="269263" y="2800332"/>
            <a:ext cx="2157929" cy="548640"/>
            <a:chOff x="269263" y="2502622"/>
            <a:chExt cx="2157929" cy="548640"/>
          </a:xfrm>
        </p:grpSpPr>
        <p:sp>
          <p:nvSpPr>
            <p:cNvPr id="19" name="Rectangle 18"/>
            <p:cNvSpPr/>
            <p:nvPr/>
          </p:nvSpPr>
          <p:spPr>
            <a:xfrm>
              <a:off x="817841" y="2576887"/>
              <a:ext cx="1609351" cy="400110"/>
            </a:xfrm>
            <a:prstGeom prst="rect">
              <a:avLst/>
            </a:prstGeom>
          </p:spPr>
          <p:txBody>
            <a:bodyPr wrap="none">
              <a:spAutoFit/>
            </a:bodyPr>
            <a:lstStyle/>
            <a:p>
              <a:r>
                <a:rPr lang="en-US" sz="2000" b="1" dirty="0" smtClean="0">
                  <a:solidFill>
                    <a:srgbClr val="000000"/>
                  </a:solidFill>
                </a:rPr>
                <a:t>More Control</a:t>
              </a:r>
            </a:p>
          </p:txBody>
        </p:sp>
        <p:grpSp>
          <p:nvGrpSpPr>
            <p:cNvPr id="27" name="Group 26"/>
            <p:cNvGrpSpPr/>
            <p:nvPr/>
          </p:nvGrpSpPr>
          <p:grpSpPr>
            <a:xfrm>
              <a:off x="269263" y="2502622"/>
              <a:ext cx="548640" cy="548640"/>
              <a:chOff x="1795746" y="3978504"/>
              <a:chExt cx="609600" cy="594360"/>
            </a:xfrm>
          </p:grpSpPr>
          <p:sp>
            <p:nvSpPr>
              <p:cNvPr id="28" name="Oval 27"/>
              <p:cNvSpPr/>
              <p:nvPr/>
            </p:nvSpPr>
            <p:spPr bwMode="auto">
              <a:xfrm>
                <a:off x="1795746" y="3978504"/>
                <a:ext cx="609600" cy="594360"/>
              </a:xfrm>
              <a:prstGeom prst="ellipse">
                <a:avLst/>
              </a:prstGeom>
              <a:noFill/>
              <a:ln w="38100">
                <a:solidFill>
                  <a:schemeClr val="tx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solidFill>
                    <a:srgbClr val="000000"/>
                  </a:solidFill>
                  <a:ea typeface="Segoe UI" pitchFamily="34" charset="0"/>
                  <a:cs typeface="Segoe UI" pitchFamily="34" charset="0"/>
                </a:endParaRPr>
              </a:p>
            </p:txBody>
          </p:sp>
          <p:sp>
            <p:nvSpPr>
              <p:cNvPr id="29" name="Freeform 8"/>
              <p:cNvSpPr>
                <a:spLocks noChangeAspect="1" noEditPoints="1"/>
              </p:cNvSpPr>
              <p:nvPr/>
            </p:nvSpPr>
            <p:spPr bwMode="black">
              <a:xfrm>
                <a:off x="1921724" y="4108604"/>
                <a:ext cx="336410" cy="313522"/>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chemeClr val="tx1">
                  <a:lumMod val="75000"/>
                </a:schemeClr>
              </a:solidFill>
              <a:ln>
                <a:solidFill>
                  <a:schemeClr val="tx1">
                    <a:lumMod val="75000"/>
                  </a:schemeClr>
                </a:solidFill>
              </a:ln>
            </p:spPr>
            <p:txBody>
              <a:bodyPr vert="horz" wrap="square" lIns="82305" tIns="41153" rIns="82305" bIns="41153" numCol="1" anchor="t" anchorCtr="0" compatLnSpc="1">
                <a:prstTxWarp prst="textNoShape">
                  <a:avLst/>
                </a:prstTxWarp>
              </a:bodyPr>
              <a:lstStyle/>
              <a:p>
                <a:endParaRPr lang="en-US">
                  <a:solidFill>
                    <a:srgbClr val="000000"/>
                  </a:solidFill>
                </a:endParaRPr>
              </a:p>
            </p:txBody>
          </p:sp>
        </p:grpSp>
      </p:grpSp>
    </p:spTree>
    <p:extLst>
      <p:ext uri="{BB962C8B-B14F-4D97-AF65-F5344CB8AC3E}">
        <p14:creationId xmlns:p14="http://schemas.microsoft.com/office/powerpoint/2010/main" val="411115898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Modern Web – Fast</a:t>
            </a:r>
          </a:p>
        </p:txBody>
      </p:sp>
      <p:sp>
        <p:nvSpPr>
          <p:cNvPr id="20" name="Content Placeholder 2"/>
          <p:cNvSpPr>
            <a:spLocks noGrp="1"/>
          </p:cNvSpPr>
          <p:nvPr>
            <p:ph type="body" sz="quarter" idx="4294967295"/>
          </p:nvPr>
        </p:nvSpPr>
        <p:spPr>
          <a:xfrm>
            <a:off x="834861" y="1873132"/>
            <a:ext cx="5353464" cy="935045"/>
          </a:xfrm>
          <a:prstGeom prst="rect">
            <a:avLst/>
          </a:prstGeom>
        </p:spPr>
        <p:txBody>
          <a:bodyPr/>
          <a:lstStyle/>
          <a:p>
            <a:pPr>
              <a:buFont typeface="Courier New" panose="02070309020205020404" pitchFamily="49" charset="0"/>
              <a:buChar char="o"/>
            </a:pPr>
            <a:r>
              <a:rPr lang="en-US" sz="1600" dirty="0">
                <a:solidFill>
                  <a:srgbClr val="000000"/>
                </a:solidFill>
                <a:latin typeface="+mn-lt"/>
              </a:rPr>
              <a:t>Edit code and refresh browser</a:t>
            </a:r>
          </a:p>
          <a:p>
            <a:pPr>
              <a:buFont typeface="Courier New" panose="02070309020205020404" pitchFamily="49" charset="0"/>
              <a:buChar char="o"/>
            </a:pPr>
            <a:r>
              <a:rPr lang="en-US" sz="1600" dirty="0" smtClean="0">
                <a:solidFill>
                  <a:srgbClr val="000000"/>
                </a:solidFill>
                <a:latin typeface="+mn-lt"/>
              </a:rPr>
              <a:t>Flexibility </a:t>
            </a:r>
            <a:r>
              <a:rPr lang="en-US" sz="1600" dirty="0">
                <a:solidFill>
                  <a:srgbClr val="000000"/>
                </a:solidFill>
                <a:latin typeface="+mn-lt"/>
              </a:rPr>
              <a:t>of dynamic environment with the power of .NET</a:t>
            </a:r>
          </a:p>
          <a:p>
            <a:pPr>
              <a:buFont typeface="Courier New" panose="02070309020205020404" pitchFamily="49" charset="0"/>
              <a:buChar char="o"/>
            </a:pPr>
            <a:r>
              <a:rPr lang="en-US" sz="1600" dirty="0">
                <a:solidFill>
                  <a:srgbClr val="000000"/>
                </a:solidFill>
                <a:latin typeface="+mn-lt"/>
              </a:rPr>
              <a:t>Develop with Visual Studio, third party and cloud </a:t>
            </a:r>
            <a:r>
              <a:rPr lang="en-US" sz="1600" dirty="0" smtClean="0">
                <a:solidFill>
                  <a:srgbClr val="000000"/>
                </a:solidFill>
                <a:latin typeface="+mn-lt"/>
              </a:rPr>
              <a:t>editors</a:t>
            </a:r>
            <a:endParaRPr lang="en-US" sz="1600" dirty="0">
              <a:solidFill>
                <a:srgbClr val="000000"/>
              </a:solidFill>
              <a:latin typeface="+mn-lt"/>
            </a:endParaRPr>
          </a:p>
        </p:txBody>
      </p:sp>
      <p:grpSp>
        <p:nvGrpSpPr>
          <p:cNvPr id="37" name="Group 36"/>
          <p:cNvGrpSpPr/>
          <p:nvPr/>
        </p:nvGrpSpPr>
        <p:grpSpPr>
          <a:xfrm>
            <a:off x="269263" y="1341651"/>
            <a:ext cx="5394198" cy="548640"/>
            <a:chOff x="269263" y="1320831"/>
            <a:chExt cx="5394198" cy="548640"/>
          </a:xfrm>
        </p:grpSpPr>
        <p:sp>
          <p:nvSpPr>
            <p:cNvPr id="19" name="Rectangle 18"/>
            <p:cNvSpPr/>
            <p:nvPr/>
          </p:nvSpPr>
          <p:spPr>
            <a:xfrm>
              <a:off x="829807" y="1395096"/>
              <a:ext cx="4833654" cy="400110"/>
            </a:xfrm>
            <a:prstGeom prst="rect">
              <a:avLst/>
            </a:prstGeom>
          </p:spPr>
          <p:txBody>
            <a:bodyPr wrap="square">
              <a:spAutoFit/>
            </a:bodyPr>
            <a:lstStyle/>
            <a:p>
              <a:r>
                <a:rPr lang="en-US" sz="2000" b="1" dirty="0">
                  <a:solidFill>
                    <a:srgbClr val="000000"/>
                  </a:solidFill>
                </a:rPr>
                <a:t>Development productivity and low friction</a:t>
              </a:r>
            </a:p>
          </p:txBody>
        </p:sp>
        <p:grpSp>
          <p:nvGrpSpPr>
            <p:cNvPr id="2" name="Group 1"/>
            <p:cNvGrpSpPr/>
            <p:nvPr/>
          </p:nvGrpSpPr>
          <p:grpSpPr>
            <a:xfrm>
              <a:off x="269263" y="1320831"/>
              <a:ext cx="548640" cy="548640"/>
              <a:chOff x="269263" y="891885"/>
              <a:chExt cx="548640" cy="548640"/>
            </a:xfrm>
          </p:grpSpPr>
          <p:sp>
            <p:nvSpPr>
              <p:cNvPr id="28" name="Oval 27"/>
              <p:cNvSpPr/>
              <p:nvPr/>
            </p:nvSpPr>
            <p:spPr bwMode="auto">
              <a:xfrm>
                <a:off x="269263" y="891885"/>
                <a:ext cx="548640" cy="548640"/>
              </a:xfrm>
              <a:prstGeom prst="ellipse">
                <a:avLst/>
              </a:prstGeom>
              <a:noFill/>
              <a:ln w="38100">
                <a:solidFill>
                  <a:schemeClr val="tx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solidFill>
                    <a:srgbClr val="000000"/>
                  </a:solidFill>
                  <a:ea typeface="Segoe UI" pitchFamily="34" charset="0"/>
                  <a:cs typeface="Segoe UI" pitchFamily="34" charset="0"/>
                </a:endParaRPr>
              </a:p>
            </p:txBody>
          </p:sp>
          <p:sp>
            <p:nvSpPr>
              <p:cNvPr id="13" name="Freeform 124"/>
              <p:cNvSpPr>
                <a:spLocks/>
              </p:cNvSpPr>
              <p:nvPr/>
            </p:nvSpPr>
            <p:spPr bwMode="black">
              <a:xfrm>
                <a:off x="378364" y="1020571"/>
                <a:ext cx="330437" cy="291267"/>
              </a:xfrm>
              <a:custGeom>
                <a:avLst/>
                <a:gdLst>
                  <a:gd name="T0" fmla="*/ 313 w 315"/>
                  <a:gd name="T1" fmla="*/ 135 h 236"/>
                  <a:gd name="T2" fmla="*/ 300 w 315"/>
                  <a:gd name="T3" fmla="*/ 125 h 236"/>
                  <a:gd name="T4" fmla="*/ 294 w 315"/>
                  <a:gd name="T5" fmla="*/ 122 h 236"/>
                  <a:gd name="T6" fmla="*/ 124 w 315"/>
                  <a:gd name="T7" fmla="*/ 58 h 236"/>
                  <a:gd name="T8" fmla="*/ 125 w 315"/>
                  <a:gd name="T9" fmla="*/ 56 h 236"/>
                  <a:gd name="T10" fmla="*/ 100 w 315"/>
                  <a:gd name="T11" fmla="*/ 39 h 236"/>
                  <a:gd name="T12" fmla="*/ 153 w 315"/>
                  <a:gd name="T13" fmla="*/ 11 h 236"/>
                  <a:gd name="T14" fmla="*/ 103 w 315"/>
                  <a:gd name="T15" fmla="*/ 8 h 236"/>
                  <a:gd name="T16" fmla="*/ 61 w 315"/>
                  <a:gd name="T17" fmla="*/ 44 h 236"/>
                  <a:gd name="T18" fmla="*/ 54 w 315"/>
                  <a:gd name="T19" fmla="*/ 85 h 236"/>
                  <a:gd name="T20" fmla="*/ 37 w 315"/>
                  <a:gd name="T21" fmla="*/ 112 h 236"/>
                  <a:gd name="T22" fmla="*/ 56 w 315"/>
                  <a:gd name="T23" fmla="*/ 133 h 236"/>
                  <a:gd name="T24" fmla="*/ 63 w 315"/>
                  <a:gd name="T25" fmla="*/ 135 h 236"/>
                  <a:gd name="T26" fmla="*/ 35 w 315"/>
                  <a:gd name="T27" fmla="*/ 135 h 236"/>
                  <a:gd name="T28" fmla="*/ 31 w 315"/>
                  <a:gd name="T29" fmla="*/ 141 h 236"/>
                  <a:gd name="T30" fmla="*/ 35 w 315"/>
                  <a:gd name="T31" fmla="*/ 147 h 236"/>
                  <a:gd name="T32" fmla="*/ 50 w 315"/>
                  <a:gd name="T33" fmla="*/ 147 h 236"/>
                  <a:gd name="T34" fmla="*/ 50 w 315"/>
                  <a:gd name="T35" fmla="*/ 176 h 236"/>
                  <a:gd name="T36" fmla="*/ 0 w 315"/>
                  <a:gd name="T37" fmla="*/ 176 h 236"/>
                  <a:gd name="T38" fmla="*/ 0 w 315"/>
                  <a:gd name="T39" fmla="*/ 236 h 236"/>
                  <a:gd name="T40" fmla="*/ 227 w 315"/>
                  <a:gd name="T41" fmla="*/ 236 h 236"/>
                  <a:gd name="T42" fmla="*/ 227 w 315"/>
                  <a:gd name="T43" fmla="*/ 176 h 236"/>
                  <a:gd name="T44" fmla="*/ 61 w 315"/>
                  <a:gd name="T45" fmla="*/ 176 h 236"/>
                  <a:gd name="T46" fmla="*/ 61 w 315"/>
                  <a:gd name="T47" fmla="*/ 147 h 236"/>
                  <a:gd name="T48" fmla="*/ 75 w 315"/>
                  <a:gd name="T49" fmla="*/ 147 h 236"/>
                  <a:gd name="T50" fmla="*/ 79 w 315"/>
                  <a:gd name="T51" fmla="*/ 141 h 236"/>
                  <a:gd name="T52" fmla="*/ 75 w 315"/>
                  <a:gd name="T53" fmla="*/ 135 h 236"/>
                  <a:gd name="T54" fmla="*/ 70 w 315"/>
                  <a:gd name="T55" fmla="*/ 135 h 236"/>
                  <a:gd name="T56" fmla="*/ 77 w 315"/>
                  <a:gd name="T57" fmla="*/ 127 h 236"/>
                  <a:gd name="T58" fmla="*/ 84 w 315"/>
                  <a:gd name="T59" fmla="*/ 93 h 236"/>
                  <a:gd name="T60" fmla="*/ 112 w 315"/>
                  <a:gd name="T61" fmla="*/ 93 h 236"/>
                  <a:gd name="T62" fmla="*/ 113 w 315"/>
                  <a:gd name="T63" fmla="*/ 90 h 236"/>
                  <a:gd name="T64" fmla="*/ 282 w 315"/>
                  <a:gd name="T65" fmla="*/ 154 h 236"/>
                  <a:gd name="T66" fmla="*/ 289 w 315"/>
                  <a:gd name="T67" fmla="*/ 156 h 236"/>
                  <a:gd name="T68" fmla="*/ 305 w 315"/>
                  <a:gd name="T69" fmla="*/ 156 h 236"/>
                  <a:gd name="T70" fmla="*/ 314 w 315"/>
                  <a:gd name="T71" fmla="*/ 145 h 236"/>
                  <a:gd name="T72" fmla="*/ 313 w 315"/>
                  <a:gd name="T73" fmla="*/ 13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236">
                    <a:moveTo>
                      <a:pt x="313" y="135"/>
                    </a:moveTo>
                    <a:cubicBezTo>
                      <a:pt x="311" y="131"/>
                      <a:pt x="306" y="127"/>
                      <a:pt x="300" y="125"/>
                    </a:cubicBezTo>
                    <a:cubicBezTo>
                      <a:pt x="298" y="124"/>
                      <a:pt x="296" y="123"/>
                      <a:pt x="294" y="122"/>
                    </a:cubicBezTo>
                    <a:cubicBezTo>
                      <a:pt x="237" y="101"/>
                      <a:pt x="181" y="80"/>
                      <a:pt x="124" y="58"/>
                    </a:cubicBezTo>
                    <a:cubicBezTo>
                      <a:pt x="125" y="56"/>
                      <a:pt x="125" y="56"/>
                      <a:pt x="125" y="56"/>
                    </a:cubicBezTo>
                    <a:cubicBezTo>
                      <a:pt x="132" y="52"/>
                      <a:pt x="104" y="51"/>
                      <a:pt x="100" y="39"/>
                    </a:cubicBezTo>
                    <a:cubicBezTo>
                      <a:pt x="96" y="26"/>
                      <a:pt x="146" y="14"/>
                      <a:pt x="153" y="11"/>
                    </a:cubicBezTo>
                    <a:cubicBezTo>
                      <a:pt x="161" y="7"/>
                      <a:pt x="125" y="0"/>
                      <a:pt x="103" y="8"/>
                    </a:cubicBezTo>
                    <a:cubicBezTo>
                      <a:pt x="81" y="16"/>
                      <a:pt x="69" y="29"/>
                      <a:pt x="61" y="44"/>
                    </a:cubicBezTo>
                    <a:cubicBezTo>
                      <a:pt x="53" y="58"/>
                      <a:pt x="55" y="77"/>
                      <a:pt x="54" y="85"/>
                    </a:cubicBezTo>
                    <a:cubicBezTo>
                      <a:pt x="54" y="92"/>
                      <a:pt x="40" y="104"/>
                      <a:pt x="37" y="112"/>
                    </a:cubicBezTo>
                    <a:cubicBezTo>
                      <a:pt x="32" y="125"/>
                      <a:pt x="46" y="129"/>
                      <a:pt x="56" y="133"/>
                    </a:cubicBezTo>
                    <a:cubicBezTo>
                      <a:pt x="59" y="134"/>
                      <a:pt x="61" y="135"/>
                      <a:pt x="63" y="135"/>
                    </a:cubicBezTo>
                    <a:cubicBezTo>
                      <a:pt x="35" y="135"/>
                      <a:pt x="35" y="135"/>
                      <a:pt x="35" y="135"/>
                    </a:cubicBezTo>
                    <a:cubicBezTo>
                      <a:pt x="33" y="135"/>
                      <a:pt x="31" y="138"/>
                      <a:pt x="31" y="141"/>
                    </a:cubicBezTo>
                    <a:cubicBezTo>
                      <a:pt x="31" y="144"/>
                      <a:pt x="33" y="147"/>
                      <a:pt x="35" y="147"/>
                    </a:cubicBezTo>
                    <a:cubicBezTo>
                      <a:pt x="50" y="147"/>
                      <a:pt x="50" y="147"/>
                      <a:pt x="50" y="147"/>
                    </a:cubicBezTo>
                    <a:cubicBezTo>
                      <a:pt x="50" y="176"/>
                      <a:pt x="50" y="176"/>
                      <a:pt x="50" y="176"/>
                    </a:cubicBezTo>
                    <a:cubicBezTo>
                      <a:pt x="0" y="176"/>
                      <a:pt x="0" y="176"/>
                      <a:pt x="0" y="176"/>
                    </a:cubicBezTo>
                    <a:cubicBezTo>
                      <a:pt x="0" y="236"/>
                      <a:pt x="0" y="236"/>
                      <a:pt x="0" y="236"/>
                    </a:cubicBezTo>
                    <a:cubicBezTo>
                      <a:pt x="227" y="236"/>
                      <a:pt x="227" y="236"/>
                      <a:pt x="227" y="236"/>
                    </a:cubicBezTo>
                    <a:cubicBezTo>
                      <a:pt x="227" y="176"/>
                      <a:pt x="227" y="176"/>
                      <a:pt x="227" y="176"/>
                    </a:cubicBezTo>
                    <a:cubicBezTo>
                      <a:pt x="61" y="176"/>
                      <a:pt x="61" y="176"/>
                      <a:pt x="61" y="176"/>
                    </a:cubicBezTo>
                    <a:cubicBezTo>
                      <a:pt x="61" y="147"/>
                      <a:pt x="61" y="147"/>
                      <a:pt x="61" y="147"/>
                    </a:cubicBezTo>
                    <a:cubicBezTo>
                      <a:pt x="75" y="147"/>
                      <a:pt x="75" y="147"/>
                      <a:pt x="75" y="147"/>
                    </a:cubicBezTo>
                    <a:cubicBezTo>
                      <a:pt x="77" y="147"/>
                      <a:pt x="79" y="144"/>
                      <a:pt x="79" y="141"/>
                    </a:cubicBezTo>
                    <a:cubicBezTo>
                      <a:pt x="79" y="138"/>
                      <a:pt x="77" y="135"/>
                      <a:pt x="75" y="135"/>
                    </a:cubicBezTo>
                    <a:cubicBezTo>
                      <a:pt x="70" y="135"/>
                      <a:pt x="70" y="135"/>
                      <a:pt x="70" y="135"/>
                    </a:cubicBezTo>
                    <a:cubicBezTo>
                      <a:pt x="73" y="134"/>
                      <a:pt x="75" y="132"/>
                      <a:pt x="77" y="127"/>
                    </a:cubicBezTo>
                    <a:cubicBezTo>
                      <a:pt x="82" y="118"/>
                      <a:pt x="76" y="104"/>
                      <a:pt x="84" y="93"/>
                    </a:cubicBezTo>
                    <a:cubicBezTo>
                      <a:pt x="91" y="83"/>
                      <a:pt x="112" y="93"/>
                      <a:pt x="112" y="93"/>
                    </a:cubicBezTo>
                    <a:cubicBezTo>
                      <a:pt x="113" y="90"/>
                      <a:pt x="113" y="90"/>
                      <a:pt x="113" y="90"/>
                    </a:cubicBezTo>
                    <a:cubicBezTo>
                      <a:pt x="170" y="111"/>
                      <a:pt x="226" y="132"/>
                      <a:pt x="282" y="154"/>
                    </a:cubicBezTo>
                    <a:cubicBezTo>
                      <a:pt x="284" y="154"/>
                      <a:pt x="287" y="155"/>
                      <a:pt x="289" y="156"/>
                    </a:cubicBezTo>
                    <a:cubicBezTo>
                      <a:pt x="294" y="158"/>
                      <a:pt x="300" y="158"/>
                      <a:pt x="305" y="156"/>
                    </a:cubicBezTo>
                    <a:cubicBezTo>
                      <a:pt x="310" y="154"/>
                      <a:pt x="314" y="150"/>
                      <a:pt x="314" y="145"/>
                    </a:cubicBezTo>
                    <a:cubicBezTo>
                      <a:pt x="315" y="142"/>
                      <a:pt x="314" y="138"/>
                      <a:pt x="313" y="135"/>
                    </a:cubicBezTo>
                    <a:close/>
                  </a:path>
                </a:pathLst>
              </a:custGeom>
              <a:solidFill>
                <a:schemeClr val="tx1">
                  <a:lumMod val="75000"/>
                </a:schemeClr>
              </a:solidFill>
              <a:ln>
                <a:noFill/>
              </a:ln>
            </p:spPr>
            <p:txBody>
              <a:bodyPr vert="horz" wrap="square" lIns="82305" tIns="41153" rIns="82305" bIns="41153" numCol="1" anchor="t" anchorCtr="0" compatLnSpc="1">
                <a:prstTxWarp prst="textNoShape">
                  <a:avLst/>
                </a:prstTxWarp>
              </a:bodyPr>
              <a:lstStyle/>
              <a:p>
                <a:endParaRPr lang="en-US" sz="1600">
                  <a:solidFill>
                    <a:srgbClr val="000000"/>
                  </a:solidFill>
                </a:endParaRPr>
              </a:p>
            </p:txBody>
          </p:sp>
        </p:grpSp>
      </p:grpSp>
      <p:sp>
        <p:nvSpPr>
          <p:cNvPr id="30" name="Content Placeholder 2"/>
          <p:cNvSpPr>
            <a:spLocks noGrp="1"/>
          </p:cNvSpPr>
          <p:nvPr>
            <p:ph type="body" sz="quarter" idx="4294967295"/>
          </p:nvPr>
        </p:nvSpPr>
        <p:spPr>
          <a:xfrm>
            <a:off x="829807" y="3326289"/>
            <a:ext cx="5363573" cy="1292384"/>
          </a:xfrm>
          <a:prstGeom prst="rect">
            <a:avLst/>
          </a:prstGeom>
        </p:spPr>
        <p:txBody>
          <a:bodyPr/>
          <a:lstStyle/>
          <a:p>
            <a:pPr>
              <a:buFont typeface="Courier New" panose="02070309020205020404" pitchFamily="49" charset="0"/>
              <a:buChar char="o"/>
            </a:pPr>
            <a:r>
              <a:rPr lang="en-US" sz="1600" dirty="0">
                <a:solidFill>
                  <a:srgbClr val="000000"/>
                </a:solidFill>
                <a:latin typeface="+mn-lt"/>
              </a:rPr>
              <a:t>Faster startup times</a:t>
            </a:r>
          </a:p>
          <a:p>
            <a:pPr>
              <a:buFont typeface="Courier New" panose="02070309020205020404" pitchFamily="49" charset="0"/>
              <a:buChar char="o"/>
            </a:pPr>
            <a:r>
              <a:rPr lang="en-US" sz="1600" dirty="0">
                <a:solidFill>
                  <a:srgbClr val="000000"/>
                </a:solidFill>
                <a:latin typeface="+mn-lt"/>
              </a:rPr>
              <a:t>Lower memory / higher density (&gt; 90% reduction)</a:t>
            </a:r>
          </a:p>
          <a:p>
            <a:pPr>
              <a:buFont typeface="Courier New" panose="02070309020205020404" pitchFamily="49" charset="0"/>
              <a:buChar char="o"/>
            </a:pPr>
            <a:r>
              <a:rPr lang="en-US" sz="1600" dirty="0">
                <a:solidFill>
                  <a:srgbClr val="000000"/>
                </a:solidFill>
                <a:latin typeface="+mn-lt"/>
              </a:rPr>
              <a:t>Modular, opt into just features needed</a:t>
            </a:r>
          </a:p>
          <a:p>
            <a:pPr>
              <a:buFont typeface="Courier New" panose="02070309020205020404" pitchFamily="49" charset="0"/>
              <a:buChar char="o"/>
            </a:pPr>
            <a:r>
              <a:rPr lang="en-US" sz="1600" dirty="0">
                <a:solidFill>
                  <a:srgbClr val="000000"/>
                </a:solidFill>
                <a:latin typeface="+mn-lt"/>
              </a:rPr>
              <a:t>Use a raw socket, framework or both</a:t>
            </a:r>
          </a:p>
        </p:txBody>
      </p:sp>
      <p:grpSp>
        <p:nvGrpSpPr>
          <p:cNvPr id="36" name="Group 35"/>
          <p:cNvGrpSpPr/>
          <p:nvPr/>
        </p:nvGrpSpPr>
        <p:grpSpPr>
          <a:xfrm>
            <a:off x="279920" y="2800163"/>
            <a:ext cx="3069359" cy="548640"/>
            <a:chOff x="279920" y="2764829"/>
            <a:chExt cx="3069359" cy="548640"/>
          </a:xfrm>
        </p:grpSpPr>
        <p:sp>
          <p:nvSpPr>
            <p:cNvPr id="32" name="Rectangle 31"/>
            <p:cNvSpPr/>
            <p:nvPr/>
          </p:nvSpPr>
          <p:spPr>
            <a:xfrm>
              <a:off x="829807" y="2839094"/>
              <a:ext cx="2519472" cy="400110"/>
            </a:xfrm>
            <a:prstGeom prst="rect">
              <a:avLst/>
            </a:prstGeom>
          </p:spPr>
          <p:txBody>
            <a:bodyPr wrap="none">
              <a:spAutoFit/>
            </a:bodyPr>
            <a:lstStyle/>
            <a:p>
              <a:r>
                <a:rPr lang="en-US" sz="2000" b="1" dirty="0" smtClean="0">
                  <a:solidFill>
                    <a:srgbClr val="000000"/>
                  </a:solidFill>
                </a:rPr>
                <a:t>Runtime Performance</a:t>
              </a:r>
              <a:endParaRPr lang="en-US" sz="2000" b="1" dirty="0">
                <a:solidFill>
                  <a:srgbClr val="000000"/>
                </a:solidFill>
              </a:endParaRPr>
            </a:p>
          </p:txBody>
        </p:sp>
        <p:grpSp>
          <p:nvGrpSpPr>
            <p:cNvPr id="33" name="Group 32"/>
            <p:cNvGrpSpPr/>
            <p:nvPr/>
          </p:nvGrpSpPr>
          <p:grpSpPr>
            <a:xfrm>
              <a:off x="279920" y="2764829"/>
              <a:ext cx="549887" cy="548640"/>
              <a:chOff x="199611" y="1000770"/>
              <a:chExt cx="549887" cy="548640"/>
            </a:xfrm>
          </p:grpSpPr>
          <p:sp>
            <p:nvSpPr>
              <p:cNvPr id="34" name="Oval 33"/>
              <p:cNvSpPr/>
              <p:nvPr/>
            </p:nvSpPr>
            <p:spPr bwMode="auto">
              <a:xfrm>
                <a:off x="199611" y="1000770"/>
                <a:ext cx="549887" cy="548640"/>
              </a:xfrm>
              <a:prstGeom prst="ellipse">
                <a:avLst/>
              </a:prstGeom>
              <a:noFill/>
              <a:ln w="38100">
                <a:solidFill>
                  <a:schemeClr val="tx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solidFill>
                    <a:srgbClr val="000000"/>
                  </a:solidFill>
                  <a:ea typeface="Segoe UI" pitchFamily="34" charset="0"/>
                  <a:cs typeface="Segoe UI" pitchFamily="34" charset="0"/>
                </a:endParaRPr>
              </a:p>
            </p:txBody>
          </p:sp>
          <p:sp>
            <p:nvSpPr>
              <p:cNvPr id="35" name="Freeform 35"/>
              <p:cNvSpPr>
                <a:spLocks noChangeAspect="1"/>
              </p:cNvSpPr>
              <p:nvPr/>
            </p:nvSpPr>
            <p:spPr bwMode="black">
              <a:xfrm>
                <a:off x="339694" y="1131961"/>
                <a:ext cx="303095" cy="278307"/>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chemeClr val="tx1">
                  <a:lumMod val="75000"/>
                </a:schemeClr>
              </a:solidFill>
              <a:ln>
                <a:solidFill>
                  <a:srgbClr val="000000"/>
                </a:solidFill>
              </a:ln>
            </p:spPr>
            <p:txBody>
              <a:bodyPr vert="horz" wrap="square" lIns="82305" tIns="41153" rIns="82305" bIns="41153" numCol="1" anchor="t" anchorCtr="0" compatLnSpc="1">
                <a:prstTxWarp prst="textNoShape">
                  <a:avLst/>
                </a:prstTxWarp>
              </a:bodyPr>
              <a:lstStyle/>
              <a:p>
                <a:endParaRPr lang="en-US" sz="1600">
                  <a:solidFill>
                    <a:srgbClr val="000000"/>
                  </a:solidFill>
                </a:endParaRPr>
              </a:p>
            </p:txBody>
          </p:sp>
        </p:grpSp>
      </p:grpSp>
    </p:spTree>
    <p:extLst>
      <p:ext uri="{BB962C8B-B14F-4D97-AF65-F5344CB8AC3E}">
        <p14:creationId xmlns:p14="http://schemas.microsoft.com/office/powerpoint/2010/main" val="198874335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rgbClr val="000000"/>
                </a:solidFill>
              </a:rPr>
              <a:t>Modern Web – Cloud</a:t>
            </a:r>
          </a:p>
        </p:txBody>
      </p:sp>
      <p:sp>
        <p:nvSpPr>
          <p:cNvPr id="21" name="Content Placeholder 2"/>
          <p:cNvSpPr>
            <a:spLocks noGrp="1"/>
          </p:cNvSpPr>
          <p:nvPr>
            <p:ph type="body" sz="quarter" idx="4294967295"/>
          </p:nvPr>
        </p:nvSpPr>
        <p:spPr>
          <a:xfrm>
            <a:off x="817841" y="2878165"/>
            <a:ext cx="5363573" cy="365538"/>
          </a:xfrm>
          <a:prstGeom prst="rect">
            <a:avLst/>
          </a:prstGeom>
        </p:spPr>
        <p:txBody>
          <a:bodyPr/>
          <a:lstStyle/>
          <a:p>
            <a:pPr>
              <a:buFont typeface="Courier New" panose="02070309020205020404" pitchFamily="49" charset="0"/>
              <a:buChar char="o"/>
            </a:pPr>
            <a:r>
              <a:rPr lang="en-US" sz="1600" dirty="0" smtClean="0">
                <a:solidFill>
                  <a:srgbClr val="000000"/>
                </a:solidFill>
                <a:latin typeface="+mn-lt"/>
              </a:rPr>
              <a:t>Configuration, Session &amp; Cache</a:t>
            </a:r>
            <a:endParaRPr lang="en-US" sz="1600" dirty="0">
              <a:solidFill>
                <a:srgbClr val="000000"/>
              </a:solidFill>
              <a:latin typeface="+mn-lt"/>
            </a:endParaRPr>
          </a:p>
        </p:txBody>
      </p:sp>
      <p:sp>
        <p:nvSpPr>
          <p:cNvPr id="23" name="Content Placeholder 2"/>
          <p:cNvSpPr>
            <a:spLocks noGrp="1"/>
          </p:cNvSpPr>
          <p:nvPr>
            <p:ph type="body" sz="quarter" idx="4294967295"/>
          </p:nvPr>
        </p:nvSpPr>
        <p:spPr>
          <a:xfrm>
            <a:off x="817841" y="3962849"/>
            <a:ext cx="5353464" cy="665356"/>
          </a:xfrm>
          <a:prstGeom prst="rect">
            <a:avLst/>
          </a:prstGeom>
        </p:spPr>
        <p:txBody>
          <a:bodyPr/>
          <a:lstStyle/>
          <a:p>
            <a:pPr>
              <a:buFont typeface="Courier New" panose="02070309020205020404" pitchFamily="49" charset="0"/>
              <a:buChar char="o"/>
            </a:pPr>
            <a:r>
              <a:rPr lang="en-US" sz="1600" dirty="0" smtClean="0">
                <a:solidFill>
                  <a:srgbClr val="000000"/>
                </a:solidFill>
                <a:latin typeface="+mn-lt"/>
              </a:rPr>
              <a:t>Run/Debug </a:t>
            </a:r>
            <a:r>
              <a:rPr lang="en-US" sz="1600" dirty="0">
                <a:solidFill>
                  <a:srgbClr val="000000"/>
                </a:solidFill>
                <a:latin typeface="+mn-lt"/>
              </a:rPr>
              <a:t>in Cloud</a:t>
            </a:r>
          </a:p>
          <a:p>
            <a:pPr>
              <a:buFont typeface="Courier New" panose="02070309020205020404" pitchFamily="49" charset="0"/>
              <a:buChar char="o"/>
            </a:pPr>
            <a:r>
              <a:rPr lang="en-US" sz="1600" dirty="0" smtClean="0">
                <a:solidFill>
                  <a:srgbClr val="000000"/>
                </a:solidFill>
                <a:latin typeface="+mn-lt"/>
              </a:rPr>
              <a:t>Tracing/Logging </a:t>
            </a:r>
            <a:r>
              <a:rPr lang="en-US" sz="1600" dirty="0">
                <a:solidFill>
                  <a:srgbClr val="000000"/>
                </a:solidFill>
                <a:latin typeface="+mn-lt"/>
              </a:rPr>
              <a:t>without re-deploy</a:t>
            </a:r>
          </a:p>
        </p:txBody>
      </p:sp>
      <p:grpSp>
        <p:nvGrpSpPr>
          <p:cNvPr id="27" name="Group 26"/>
          <p:cNvGrpSpPr/>
          <p:nvPr/>
        </p:nvGrpSpPr>
        <p:grpSpPr>
          <a:xfrm>
            <a:off x="269263" y="3414209"/>
            <a:ext cx="1932184" cy="548640"/>
            <a:chOff x="280617" y="3243687"/>
            <a:chExt cx="1932184" cy="548640"/>
          </a:xfrm>
        </p:grpSpPr>
        <p:sp>
          <p:nvSpPr>
            <p:cNvPr id="29" name="Rectangle 28"/>
            <p:cNvSpPr/>
            <p:nvPr/>
          </p:nvSpPr>
          <p:spPr>
            <a:xfrm>
              <a:off x="819150" y="3317952"/>
              <a:ext cx="1393651" cy="400110"/>
            </a:xfrm>
            <a:prstGeom prst="rect">
              <a:avLst/>
            </a:prstGeom>
          </p:spPr>
          <p:txBody>
            <a:bodyPr wrap="none">
              <a:spAutoFit/>
            </a:bodyPr>
            <a:lstStyle/>
            <a:p>
              <a:r>
                <a:rPr lang="en-US" sz="2000" b="1" dirty="0">
                  <a:solidFill>
                    <a:srgbClr val="000000"/>
                  </a:solidFill>
                </a:rPr>
                <a:t>Diagnostics</a:t>
              </a:r>
            </a:p>
          </p:txBody>
        </p:sp>
        <p:grpSp>
          <p:nvGrpSpPr>
            <p:cNvPr id="30" name="Group 29"/>
            <p:cNvGrpSpPr/>
            <p:nvPr/>
          </p:nvGrpSpPr>
          <p:grpSpPr>
            <a:xfrm>
              <a:off x="280617" y="3243687"/>
              <a:ext cx="548640" cy="548640"/>
              <a:chOff x="270573" y="3225135"/>
              <a:chExt cx="548640" cy="548640"/>
            </a:xfrm>
          </p:grpSpPr>
          <p:sp>
            <p:nvSpPr>
              <p:cNvPr id="31" name="Oval 30"/>
              <p:cNvSpPr/>
              <p:nvPr/>
            </p:nvSpPr>
            <p:spPr bwMode="auto">
              <a:xfrm>
                <a:off x="270573" y="3225135"/>
                <a:ext cx="548640" cy="548640"/>
              </a:xfrm>
              <a:prstGeom prst="ellipse">
                <a:avLst/>
              </a:prstGeom>
              <a:noFill/>
              <a:ln w="38100">
                <a:solidFill>
                  <a:schemeClr val="tx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solidFill>
                    <a:srgbClr val="000000"/>
                  </a:solidFill>
                  <a:ea typeface="Segoe UI" pitchFamily="34" charset="0"/>
                  <a:cs typeface="Segoe UI" pitchFamily="34" charset="0"/>
                </a:endParaRPr>
              </a:p>
            </p:txBody>
          </p:sp>
          <p:sp>
            <p:nvSpPr>
              <p:cNvPr id="32" name="Freeform 7"/>
              <p:cNvSpPr>
                <a:spLocks noEditPoints="1"/>
              </p:cNvSpPr>
              <p:nvPr/>
            </p:nvSpPr>
            <p:spPr bwMode="black">
              <a:xfrm>
                <a:off x="362238" y="3327150"/>
                <a:ext cx="365248" cy="344610"/>
              </a:xfrm>
              <a:custGeom>
                <a:avLst/>
                <a:gdLst>
                  <a:gd name="T0" fmla="*/ 52 w 300"/>
                  <a:gd name="T1" fmla="*/ 268 h 300"/>
                  <a:gd name="T2" fmla="*/ 62 w 300"/>
                  <a:gd name="T3" fmla="*/ 255 h 300"/>
                  <a:gd name="T4" fmla="*/ 77 w 300"/>
                  <a:gd name="T5" fmla="*/ 230 h 300"/>
                  <a:gd name="T6" fmla="*/ 46 w 300"/>
                  <a:gd name="T7" fmla="*/ 204 h 300"/>
                  <a:gd name="T8" fmla="*/ 15 w 300"/>
                  <a:gd name="T9" fmla="*/ 233 h 300"/>
                  <a:gd name="T10" fmla="*/ 33 w 300"/>
                  <a:gd name="T11" fmla="*/ 219 h 300"/>
                  <a:gd name="T12" fmla="*/ 60 w 300"/>
                  <a:gd name="T13" fmla="*/ 219 h 300"/>
                  <a:gd name="T14" fmla="*/ 63 w 300"/>
                  <a:gd name="T15" fmla="*/ 238 h 300"/>
                  <a:gd name="T16" fmla="*/ 46 w 300"/>
                  <a:gd name="T17" fmla="*/ 255 h 300"/>
                  <a:gd name="T18" fmla="*/ 39 w 300"/>
                  <a:gd name="T19" fmla="*/ 275 h 300"/>
                  <a:gd name="T20" fmla="*/ 51 w 300"/>
                  <a:gd name="T21" fmla="*/ 279 h 300"/>
                  <a:gd name="T22" fmla="*/ 51 w 300"/>
                  <a:gd name="T23" fmla="*/ 288 h 300"/>
                  <a:gd name="T24" fmla="*/ 39 w 300"/>
                  <a:gd name="T25" fmla="*/ 300 h 300"/>
                  <a:gd name="T26" fmla="*/ 300 w 300"/>
                  <a:gd name="T27" fmla="*/ 216 h 300"/>
                  <a:gd name="T28" fmla="*/ 218 w 300"/>
                  <a:gd name="T29" fmla="*/ 300 h 300"/>
                  <a:gd name="T30" fmla="*/ 220 w 300"/>
                  <a:gd name="T31" fmla="*/ 263 h 300"/>
                  <a:gd name="T32" fmla="*/ 277 w 300"/>
                  <a:gd name="T33" fmla="*/ 216 h 300"/>
                  <a:gd name="T34" fmla="*/ 149 w 300"/>
                  <a:gd name="T35" fmla="*/ 228 h 300"/>
                  <a:gd name="T36" fmla="*/ 119 w 300"/>
                  <a:gd name="T37" fmla="*/ 242 h 300"/>
                  <a:gd name="T38" fmla="*/ 149 w 300"/>
                  <a:gd name="T39" fmla="*/ 262 h 300"/>
                  <a:gd name="T40" fmla="*/ 177 w 300"/>
                  <a:gd name="T41" fmla="*/ 252 h 300"/>
                  <a:gd name="T42" fmla="*/ 255 w 300"/>
                  <a:gd name="T43" fmla="*/ 75 h 300"/>
                  <a:gd name="T44" fmla="*/ 259 w 300"/>
                  <a:gd name="T45" fmla="*/ 59 h 300"/>
                  <a:gd name="T46" fmla="*/ 278 w 300"/>
                  <a:gd name="T47" fmla="*/ 38 h 300"/>
                  <a:gd name="T48" fmla="*/ 272 w 300"/>
                  <a:gd name="T49" fmla="*/ 8 h 300"/>
                  <a:gd name="T50" fmla="*/ 228 w 300"/>
                  <a:gd name="T51" fmla="*/ 7 h 300"/>
                  <a:gd name="T52" fmla="*/ 231 w 300"/>
                  <a:gd name="T53" fmla="*/ 29 h 300"/>
                  <a:gd name="T54" fmla="*/ 250 w 300"/>
                  <a:gd name="T55" fmla="*/ 10 h 300"/>
                  <a:gd name="T56" fmla="*/ 269 w 300"/>
                  <a:gd name="T57" fmla="*/ 26 h 300"/>
                  <a:gd name="T58" fmla="*/ 259 w 300"/>
                  <a:gd name="T59" fmla="*/ 43 h 300"/>
                  <a:gd name="T60" fmla="*/ 245 w 300"/>
                  <a:gd name="T61" fmla="*/ 59 h 300"/>
                  <a:gd name="T62" fmla="*/ 243 w 300"/>
                  <a:gd name="T63" fmla="*/ 75 h 300"/>
                  <a:gd name="T64" fmla="*/ 255 w 300"/>
                  <a:gd name="T65" fmla="*/ 96 h 300"/>
                  <a:gd name="T66" fmla="*/ 243 w 300"/>
                  <a:gd name="T67" fmla="*/ 84 h 300"/>
                  <a:gd name="T68" fmla="*/ 255 w 300"/>
                  <a:gd name="T69" fmla="*/ 96 h 300"/>
                  <a:gd name="T70" fmla="*/ 49 w 300"/>
                  <a:gd name="T71" fmla="*/ 84 h 300"/>
                  <a:gd name="T72" fmla="*/ 0 w 300"/>
                  <a:gd name="T73" fmla="*/ 47 h 300"/>
                  <a:gd name="T74" fmla="*/ 35 w 300"/>
                  <a:gd name="T75" fmla="*/ 68 h 300"/>
                  <a:gd name="T76" fmla="*/ 102 w 300"/>
                  <a:gd name="T77" fmla="*/ 0 h 300"/>
                  <a:gd name="T78" fmla="*/ 147 w 300"/>
                  <a:gd name="T79" fmla="*/ 58 h 300"/>
                  <a:gd name="T80" fmla="*/ 177 w 300"/>
                  <a:gd name="T81" fmla="*/ 38 h 300"/>
                  <a:gd name="T82" fmla="*/ 147 w 300"/>
                  <a:gd name="T83" fmla="*/ 24 h 300"/>
                  <a:gd name="T84" fmla="*/ 147 w 300"/>
                  <a:gd name="T85" fmla="*/ 72 h 300"/>
                  <a:gd name="T86" fmla="*/ 56 w 300"/>
                  <a:gd name="T87" fmla="*/ 151 h 300"/>
                  <a:gd name="T88" fmla="*/ 36 w 300"/>
                  <a:gd name="T89" fmla="*/ 121 h 300"/>
                  <a:gd name="T90" fmla="*/ 22 w 300"/>
                  <a:gd name="T91" fmla="*/ 151 h 300"/>
                  <a:gd name="T92" fmla="*/ 70 w 300"/>
                  <a:gd name="T93" fmla="*/ 151 h 300"/>
                  <a:gd name="T94" fmla="*/ 240 w 300"/>
                  <a:gd name="T95" fmla="*/ 149 h 300"/>
                  <a:gd name="T96" fmla="*/ 260 w 300"/>
                  <a:gd name="T97" fmla="*/ 179 h 300"/>
                  <a:gd name="T98" fmla="*/ 274 w 300"/>
                  <a:gd name="T99" fmla="*/ 149 h 300"/>
                  <a:gd name="T100" fmla="*/ 226 w 300"/>
                  <a:gd name="T101"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0" h="300">
                    <a:moveTo>
                      <a:pt x="51" y="279"/>
                    </a:moveTo>
                    <a:cubicBezTo>
                      <a:pt x="51" y="274"/>
                      <a:pt x="51" y="270"/>
                      <a:pt x="52" y="268"/>
                    </a:cubicBezTo>
                    <a:cubicBezTo>
                      <a:pt x="52" y="266"/>
                      <a:pt x="53" y="264"/>
                      <a:pt x="55" y="263"/>
                    </a:cubicBezTo>
                    <a:cubicBezTo>
                      <a:pt x="56" y="261"/>
                      <a:pt x="58" y="259"/>
                      <a:pt x="62" y="255"/>
                    </a:cubicBezTo>
                    <a:cubicBezTo>
                      <a:pt x="68" y="250"/>
                      <a:pt x="72" y="246"/>
                      <a:pt x="74" y="242"/>
                    </a:cubicBezTo>
                    <a:cubicBezTo>
                      <a:pt x="76" y="239"/>
                      <a:pt x="77" y="235"/>
                      <a:pt x="77" y="230"/>
                    </a:cubicBezTo>
                    <a:cubicBezTo>
                      <a:pt x="77" y="223"/>
                      <a:pt x="74" y="217"/>
                      <a:pt x="68" y="212"/>
                    </a:cubicBezTo>
                    <a:cubicBezTo>
                      <a:pt x="63" y="207"/>
                      <a:pt x="55" y="204"/>
                      <a:pt x="46" y="204"/>
                    </a:cubicBezTo>
                    <a:cubicBezTo>
                      <a:pt x="37" y="204"/>
                      <a:pt x="30" y="206"/>
                      <a:pt x="24" y="211"/>
                    </a:cubicBezTo>
                    <a:cubicBezTo>
                      <a:pt x="18" y="217"/>
                      <a:pt x="15" y="225"/>
                      <a:pt x="15" y="233"/>
                    </a:cubicBezTo>
                    <a:cubicBezTo>
                      <a:pt x="27" y="233"/>
                      <a:pt x="27" y="233"/>
                      <a:pt x="27" y="233"/>
                    </a:cubicBezTo>
                    <a:cubicBezTo>
                      <a:pt x="28" y="227"/>
                      <a:pt x="28" y="223"/>
                      <a:pt x="33" y="219"/>
                    </a:cubicBezTo>
                    <a:cubicBezTo>
                      <a:pt x="37" y="216"/>
                      <a:pt x="41" y="214"/>
                      <a:pt x="46" y="214"/>
                    </a:cubicBezTo>
                    <a:cubicBezTo>
                      <a:pt x="51" y="214"/>
                      <a:pt x="57" y="216"/>
                      <a:pt x="60" y="219"/>
                    </a:cubicBezTo>
                    <a:cubicBezTo>
                      <a:pt x="64" y="223"/>
                      <a:pt x="65" y="226"/>
                      <a:pt x="65" y="230"/>
                    </a:cubicBezTo>
                    <a:cubicBezTo>
                      <a:pt x="65" y="233"/>
                      <a:pt x="64" y="236"/>
                      <a:pt x="63" y="238"/>
                    </a:cubicBezTo>
                    <a:cubicBezTo>
                      <a:pt x="61" y="240"/>
                      <a:pt x="59" y="243"/>
                      <a:pt x="55" y="247"/>
                    </a:cubicBezTo>
                    <a:cubicBezTo>
                      <a:pt x="51" y="251"/>
                      <a:pt x="48" y="253"/>
                      <a:pt x="46" y="255"/>
                    </a:cubicBezTo>
                    <a:cubicBezTo>
                      <a:pt x="44" y="258"/>
                      <a:pt x="42" y="260"/>
                      <a:pt x="41" y="263"/>
                    </a:cubicBezTo>
                    <a:cubicBezTo>
                      <a:pt x="40" y="266"/>
                      <a:pt x="39" y="270"/>
                      <a:pt x="39" y="275"/>
                    </a:cubicBezTo>
                    <a:cubicBezTo>
                      <a:pt x="39" y="276"/>
                      <a:pt x="39" y="277"/>
                      <a:pt x="39" y="279"/>
                    </a:cubicBezTo>
                    <a:lnTo>
                      <a:pt x="51" y="279"/>
                    </a:lnTo>
                    <a:close/>
                    <a:moveTo>
                      <a:pt x="51" y="300"/>
                    </a:moveTo>
                    <a:cubicBezTo>
                      <a:pt x="51" y="288"/>
                      <a:pt x="51" y="288"/>
                      <a:pt x="51" y="288"/>
                    </a:cubicBezTo>
                    <a:cubicBezTo>
                      <a:pt x="39" y="288"/>
                      <a:pt x="39" y="288"/>
                      <a:pt x="39" y="288"/>
                    </a:cubicBezTo>
                    <a:cubicBezTo>
                      <a:pt x="39" y="300"/>
                      <a:pt x="39" y="300"/>
                      <a:pt x="39" y="300"/>
                    </a:cubicBezTo>
                    <a:lnTo>
                      <a:pt x="51" y="300"/>
                    </a:lnTo>
                    <a:close/>
                    <a:moveTo>
                      <a:pt x="300" y="216"/>
                    </a:moveTo>
                    <a:cubicBezTo>
                      <a:pt x="247" y="300"/>
                      <a:pt x="247" y="300"/>
                      <a:pt x="247" y="300"/>
                    </a:cubicBezTo>
                    <a:cubicBezTo>
                      <a:pt x="218" y="300"/>
                      <a:pt x="218" y="300"/>
                      <a:pt x="218" y="300"/>
                    </a:cubicBezTo>
                    <a:cubicBezTo>
                      <a:pt x="198" y="263"/>
                      <a:pt x="198" y="263"/>
                      <a:pt x="198" y="263"/>
                    </a:cubicBezTo>
                    <a:cubicBezTo>
                      <a:pt x="220" y="263"/>
                      <a:pt x="220" y="263"/>
                      <a:pt x="220" y="263"/>
                    </a:cubicBezTo>
                    <a:cubicBezTo>
                      <a:pt x="233" y="285"/>
                      <a:pt x="233" y="285"/>
                      <a:pt x="233" y="285"/>
                    </a:cubicBezTo>
                    <a:cubicBezTo>
                      <a:pt x="277" y="216"/>
                      <a:pt x="277" y="216"/>
                      <a:pt x="277" y="216"/>
                    </a:cubicBezTo>
                    <a:lnTo>
                      <a:pt x="300" y="216"/>
                    </a:lnTo>
                    <a:close/>
                    <a:moveTo>
                      <a:pt x="149" y="228"/>
                    </a:moveTo>
                    <a:cubicBezTo>
                      <a:pt x="149" y="242"/>
                      <a:pt x="149" y="242"/>
                      <a:pt x="149" y="242"/>
                    </a:cubicBezTo>
                    <a:cubicBezTo>
                      <a:pt x="119" y="242"/>
                      <a:pt x="119" y="242"/>
                      <a:pt x="119" y="242"/>
                    </a:cubicBezTo>
                    <a:cubicBezTo>
                      <a:pt x="119" y="262"/>
                      <a:pt x="119" y="262"/>
                      <a:pt x="119" y="262"/>
                    </a:cubicBezTo>
                    <a:cubicBezTo>
                      <a:pt x="149" y="262"/>
                      <a:pt x="149" y="262"/>
                      <a:pt x="149" y="262"/>
                    </a:cubicBezTo>
                    <a:cubicBezTo>
                      <a:pt x="149" y="276"/>
                      <a:pt x="149" y="276"/>
                      <a:pt x="149" y="276"/>
                    </a:cubicBezTo>
                    <a:cubicBezTo>
                      <a:pt x="177" y="252"/>
                      <a:pt x="177" y="252"/>
                      <a:pt x="177" y="252"/>
                    </a:cubicBezTo>
                    <a:lnTo>
                      <a:pt x="149" y="228"/>
                    </a:lnTo>
                    <a:close/>
                    <a:moveTo>
                      <a:pt x="255" y="75"/>
                    </a:moveTo>
                    <a:cubicBezTo>
                      <a:pt x="255" y="70"/>
                      <a:pt x="255" y="66"/>
                      <a:pt x="256" y="64"/>
                    </a:cubicBezTo>
                    <a:cubicBezTo>
                      <a:pt x="256" y="62"/>
                      <a:pt x="257" y="60"/>
                      <a:pt x="259" y="59"/>
                    </a:cubicBezTo>
                    <a:cubicBezTo>
                      <a:pt x="260" y="57"/>
                      <a:pt x="262" y="55"/>
                      <a:pt x="266" y="51"/>
                    </a:cubicBezTo>
                    <a:cubicBezTo>
                      <a:pt x="272" y="46"/>
                      <a:pt x="276" y="42"/>
                      <a:pt x="278" y="38"/>
                    </a:cubicBezTo>
                    <a:cubicBezTo>
                      <a:pt x="280" y="35"/>
                      <a:pt x="281" y="31"/>
                      <a:pt x="281" y="26"/>
                    </a:cubicBezTo>
                    <a:cubicBezTo>
                      <a:pt x="281" y="19"/>
                      <a:pt x="278" y="13"/>
                      <a:pt x="272" y="8"/>
                    </a:cubicBezTo>
                    <a:cubicBezTo>
                      <a:pt x="267" y="3"/>
                      <a:pt x="259" y="0"/>
                      <a:pt x="250" y="0"/>
                    </a:cubicBezTo>
                    <a:cubicBezTo>
                      <a:pt x="241" y="0"/>
                      <a:pt x="234" y="2"/>
                      <a:pt x="228" y="7"/>
                    </a:cubicBezTo>
                    <a:cubicBezTo>
                      <a:pt x="222" y="13"/>
                      <a:pt x="219" y="21"/>
                      <a:pt x="219" y="29"/>
                    </a:cubicBezTo>
                    <a:cubicBezTo>
                      <a:pt x="231" y="29"/>
                      <a:pt x="231" y="29"/>
                      <a:pt x="231" y="29"/>
                    </a:cubicBezTo>
                    <a:cubicBezTo>
                      <a:pt x="232" y="23"/>
                      <a:pt x="232" y="19"/>
                      <a:pt x="237" y="15"/>
                    </a:cubicBezTo>
                    <a:cubicBezTo>
                      <a:pt x="241" y="12"/>
                      <a:pt x="245" y="10"/>
                      <a:pt x="250" y="10"/>
                    </a:cubicBezTo>
                    <a:cubicBezTo>
                      <a:pt x="255" y="10"/>
                      <a:pt x="261" y="12"/>
                      <a:pt x="264" y="15"/>
                    </a:cubicBezTo>
                    <a:cubicBezTo>
                      <a:pt x="268" y="19"/>
                      <a:pt x="269" y="22"/>
                      <a:pt x="269" y="26"/>
                    </a:cubicBezTo>
                    <a:cubicBezTo>
                      <a:pt x="269" y="29"/>
                      <a:pt x="268" y="32"/>
                      <a:pt x="267" y="34"/>
                    </a:cubicBezTo>
                    <a:cubicBezTo>
                      <a:pt x="265" y="36"/>
                      <a:pt x="263" y="39"/>
                      <a:pt x="259" y="43"/>
                    </a:cubicBezTo>
                    <a:cubicBezTo>
                      <a:pt x="255" y="47"/>
                      <a:pt x="252" y="49"/>
                      <a:pt x="250" y="51"/>
                    </a:cubicBezTo>
                    <a:cubicBezTo>
                      <a:pt x="248" y="54"/>
                      <a:pt x="246" y="56"/>
                      <a:pt x="245" y="59"/>
                    </a:cubicBezTo>
                    <a:cubicBezTo>
                      <a:pt x="244" y="62"/>
                      <a:pt x="243" y="66"/>
                      <a:pt x="243" y="71"/>
                    </a:cubicBezTo>
                    <a:cubicBezTo>
                      <a:pt x="243" y="72"/>
                      <a:pt x="243" y="73"/>
                      <a:pt x="243" y="75"/>
                    </a:cubicBezTo>
                    <a:lnTo>
                      <a:pt x="255" y="75"/>
                    </a:lnTo>
                    <a:close/>
                    <a:moveTo>
                      <a:pt x="255" y="96"/>
                    </a:moveTo>
                    <a:cubicBezTo>
                      <a:pt x="255" y="84"/>
                      <a:pt x="255" y="84"/>
                      <a:pt x="255" y="84"/>
                    </a:cubicBezTo>
                    <a:cubicBezTo>
                      <a:pt x="243" y="84"/>
                      <a:pt x="243" y="84"/>
                      <a:pt x="243" y="84"/>
                    </a:cubicBezTo>
                    <a:cubicBezTo>
                      <a:pt x="243" y="96"/>
                      <a:pt x="243" y="96"/>
                      <a:pt x="243" y="96"/>
                    </a:cubicBezTo>
                    <a:lnTo>
                      <a:pt x="255" y="96"/>
                    </a:lnTo>
                    <a:close/>
                    <a:moveTo>
                      <a:pt x="102" y="0"/>
                    </a:moveTo>
                    <a:cubicBezTo>
                      <a:pt x="49" y="84"/>
                      <a:pt x="49" y="84"/>
                      <a:pt x="49" y="84"/>
                    </a:cubicBezTo>
                    <a:cubicBezTo>
                      <a:pt x="20" y="84"/>
                      <a:pt x="20" y="84"/>
                      <a:pt x="20" y="84"/>
                    </a:cubicBezTo>
                    <a:cubicBezTo>
                      <a:pt x="0" y="47"/>
                      <a:pt x="0" y="47"/>
                      <a:pt x="0" y="47"/>
                    </a:cubicBezTo>
                    <a:cubicBezTo>
                      <a:pt x="22" y="47"/>
                      <a:pt x="22" y="47"/>
                      <a:pt x="22" y="47"/>
                    </a:cubicBezTo>
                    <a:cubicBezTo>
                      <a:pt x="35" y="68"/>
                      <a:pt x="35" y="68"/>
                      <a:pt x="35" y="68"/>
                    </a:cubicBezTo>
                    <a:cubicBezTo>
                      <a:pt x="79" y="0"/>
                      <a:pt x="79" y="0"/>
                      <a:pt x="79" y="0"/>
                    </a:cubicBezTo>
                    <a:lnTo>
                      <a:pt x="102" y="0"/>
                    </a:lnTo>
                    <a:close/>
                    <a:moveTo>
                      <a:pt x="147" y="72"/>
                    </a:moveTo>
                    <a:cubicBezTo>
                      <a:pt x="147" y="58"/>
                      <a:pt x="147" y="58"/>
                      <a:pt x="147" y="58"/>
                    </a:cubicBezTo>
                    <a:cubicBezTo>
                      <a:pt x="177" y="58"/>
                      <a:pt x="177" y="58"/>
                      <a:pt x="177" y="58"/>
                    </a:cubicBezTo>
                    <a:cubicBezTo>
                      <a:pt x="177" y="38"/>
                      <a:pt x="177" y="38"/>
                      <a:pt x="177" y="38"/>
                    </a:cubicBezTo>
                    <a:cubicBezTo>
                      <a:pt x="147" y="38"/>
                      <a:pt x="147" y="38"/>
                      <a:pt x="147" y="38"/>
                    </a:cubicBezTo>
                    <a:cubicBezTo>
                      <a:pt x="147" y="24"/>
                      <a:pt x="147" y="24"/>
                      <a:pt x="147" y="24"/>
                    </a:cubicBezTo>
                    <a:cubicBezTo>
                      <a:pt x="119" y="48"/>
                      <a:pt x="119" y="48"/>
                      <a:pt x="119" y="48"/>
                    </a:cubicBezTo>
                    <a:lnTo>
                      <a:pt x="147" y="72"/>
                    </a:lnTo>
                    <a:close/>
                    <a:moveTo>
                      <a:pt x="70" y="151"/>
                    </a:moveTo>
                    <a:cubicBezTo>
                      <a:pt x="56" y="151"/>
                      <a:pt x="56" y="151"/>
                      <a:pt x="56" y="151"/>
                    </a:cubicBezTo>
                    <a:cubicBezTo>
                      <a:pt x="56" y="121"/>
                      <a:pt x="56" y="121"/>
                      <a:pt x="56" y="121"/>
                    </a:cubicBezTo>
                    <a:cubicBezTo>
                      <a:pt x="36" y="121"/>
                      <a:pt x="36" y="121"/>
                      <a:pt x="36" y="121"/>
                    </a:cubicBezTo>
                    <a:cubicBezTo>
                      <a:pt x="36" y="151"/>
                      <a:pt x="36" y="151"/>
                      <a:pt x="36" y="151"/>
                    </a:cubicBezTo>
                    <a:cubicBezTo>
                      <a:pt x="22" y="151"/>
                      <a:pt x="22" y="151"/>
                      <a:pt x="22" y="151"/>
                    </a:cubicBezTo>
                    <a:cubicBezTo>
                      <a:pt x="46" y="179"/>
                      <a:pt x="46" y="179"/>
                      <a:pt x="46" y="179"/>
                    </a:cubicBezTo>
                    <a:lnTo>
                      <a:pt x="70" y="151"/>
                    </a:lnTo>
                    <a:close/>
                    <a:moveTo>
                      <a:pt x="226" y="149"/>
                    </a:moveTo>
                    <a:cubicBezTo>
                      <a:pt x="240" y="149"/>
                      <a:pt x="240" y="149"/>
                      <a:pt x="240" y="149"/>
                    </a:cubicBezTo>
                    <a:cubicBezTo>
                      <a:pt x="240" y="179"/>
                      <a:pt x="240" y="179"/>
                      <a:pt x="240" y="179"/>
                    </a:cubicBezTo>
                    <a:cubicBezTo>
                      <a:pt x="260" y="179"/>
                      <a:pt x="260" y="179"/>
                      <a:pt x="260" y="179"/>
                    </a:cubicBezTo>
                    <a:cubicBezTo>
                      <a:pt x="260" y="149"/>
                      <a:pt x="260" y="149"/>
                      <a:pt x="260" y="149"/>
                    </a:cubicBezTo>
                    <a:cubicBezTo>
                      <a:pt x="274" y="149"/>
                      <a:pt x="274" y="149"/>
                      <a:pt x="274" y="149"/>
                    </a:cubicBezTo>
                    <a:cubicBezTo>
                      <a:pt x="250" y="121"/>
                      <a:pt x="250" y="121"/>
                      <a:pt x="250" y="121"/>
                    </a:cubicBezTo>
                    <a:lnTo>
                      <a:pt x="226" y="149"/>
                    </a:lnTo>
                    <a:close/>
                  </a:path>
                </a:pathLst>
              </a:custGeom>
              <a:solidFill>
                <a:schemeClr val="tx1">
                  <a:lumMod val="75000"/>
                </a:schemeClr>
              </a:solidFill>
              <a:ln>
                <a:solidFill>
                  <a:schemeClr val="tx1">
                    <a:lumMod val="75000"/>
                  </a:schemeClr>
                </a:solidFill>
              </a:ln>
            </p:spPr>
            <p:txBody>
              <a:bodyPr vert="horz" wrap="square" lIns="82305" tIns="41153" rIns="82305" bIns="41153" numCol="1" anchor="t" anchorCtr="0" compatLnSpc="1">
                <a:prstTxWarp prst="textNoShape">
                  <a:avLst/>
                </a:prstTxWarp>
              </a:bodyPr>
              <a:lstStyle/>
              <a:p>
                <a:endParaRPr lang="en-US" sz="1600">
                  <a:solidFill>
                    <a:srgbClr val="000000"/>
                  </a:solidFill>
                </a:endParaRPr>
              </a:p>
            </p:txBody>
          </p:sp>
        </p:grpSp>
      </p:grpSp>
      <p:grpSp>
        <p:nvGrpSpPr>
          <p:cNvPr id="9" name="Group 8"/>
          <p:cNvGrpSpPr/>
          <p:nvPr/>
        </p:nvGrpSpPr>
        <p:grpSpPr>
          <a:xfrm>
            <a:off x="269263" y="2329525"/>
            <a:ext cx="5725407" cy="548640"/>
            <a:chOff x="388172" y="2083584"/>
            <a:chExt cx="5725407" cy="548640"/>
          </a:xfrm>
        </p:grpSpPr>
        <p:sp>
          <p:nvSpPr>
            <p:cNvPr id="33" name="Rectangle 32"/>
            <p:cNvSpPr/>
            <p:nvPr/>
          </p:nvSpPr>
          <p:spPr>
            <a:xfrm>
              <a:off x="927329" y="2157849"/>
              <a:ext cx="5186250" cy="400110"/>
            </a:xfrm>
            <a:prstGeom prst="rect">
              <a:avLst/>
            </a:prstGeom>
          </p:spPr>
          <p:txBody>
            <a:bodyPr wrap="square">
              <a:spAutoFit/>
            </a:bodyPr>
            <a:lstStyle/>
            <a:p>
              <a:r>
                <a:rPr lang="en-US" sz="2000" b="1" dirty="0" smtClean="0">
                  <a:solidFill>
                    <a:srgbClr val="000000"/>
                  </a:solidFill>
                </a:rPr>
                <a:t>Cloud Ready</a:t>
              </a:r>
              <a:endParaRPr lang="en-US" sz="2000" b="1" dirty="0">
                <a:solidFill>
                  <a:srgbClr val="000000"/>
                </a:solidFill>
              </a:endParaRPr>
            </a:p>
          </p:txBody>
        </p:sp>
        <p:grpSp>
          <p:nvGrpSpPr>
            <p:cNvPr id="34" name="Group 33"/>
            <p:cNvGrpSpPr/>
            <p:nvPr/>
          </p:nvGrpSpPr>
          <p:grpSpPr>
            <a:xfrm>
              <a:off x="388172" y="2083584"/>
              <a:ext cx="549887" cy="548640"/>
              <a:chOff x="269263" y="1094618"/>
              <a:chExt cx="549887" cy="548640"/>
            </a:xfrm>
          </p:grpSpPr>
          <p:sp>
            <p:nvSpPr>
              <p:cNvPr id="35" name="Oval 34"/>
              <p:cNvSpPr/>
              <p:nvPr/>
            </p:nvSpPr>
            <p:spPr bwMode="auto">
              <a:xfrm>
                <a:off x="269263" y="1094618"/>
                <a:ext cx="549887" cy="548640"/>
              </a:xfrm>
              <a:prstGeom prst="ellipse">
                <a:avLst/>
              </a:prstGeom>
              <a:noFill/>
              <a:ln w="38100">
                <a:solidFill>
                  <a:schemeClr val="tx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solidFill>
                    <a:srgbClr val="000000"/>
                  </a:solidFill>
                  <a:ea typeface="Segoe UI" pitchFamily="34" charset="0"/>
                  <a:cs typeface="Segoe UI" pitchFamily="34" charset="0"/>
                </a:endParaRPr>
              </a:p>
            </p:txBody>
          </p:sp>
          <p:sp>
            <p:nvSpPr>
              <p:cNvPr id="36" name="Cloud 35"/>
              <p:cNvSpPr>
                <a:spLocks noChangeAspect="1"/>
              </p:cNvSpPr>
              <p:nvPr/>
            </p:nvSpPr>
            <p:spPr>
              <a:xfrm>
                <a:off x="346336" y="1225314"/>
                <a:ext cx="381149" cy="287249"/>
              </a:xfrm>
              <a:prstGeom prst="cloud">
                <a:avLst/>
              </a:prstGeom>
              <a:no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grpSp>
      </p:grpSp>
      <p:grpSp>
        <p:nvGrpSpPr>
          <p:cNvPr id="10" name="Group 9"/>
          <p:cNvGrpSpPr/>
          <p:nvPr/>
        </p:nvGrpSpPr>
        <p:grpSpPr>
          <a:xfrm>
            <a:off x="269263" y="1330701"/>
            <a:ext cx="5725407" cy="707886"/>
            <a:chOff x="397655" y="1205192"/>
            <a:chExt cx="5725407" cy="707886"/>
          </a:xfrm>
        </p:grpSpPr>
        <p:sp>
          <p:nvSpPr>
            <p:cNvPr id="37" name="Rectangle 36"/>
            <p:cNvSpPr/>
            <p:nvPr/>
          </p:nvSpPr>
          <p:spPr>
            <a:xfrm>
              <a:off x="936812" y="1205192"/>
              <a:ext cx="5186250" cy="707886"/>
            </a:xfrm>
            <a:prstGeom prst="rect">
              <a:avLst/>
            </a:prstGeom>
          </p:spPr>
          <p:txBody>
            <a:bodyPr wrap="square">
              <a:spAutoFit/>
            </a:bodyPr>
            <a:lstStyle/>
            <a:p>
              <a:r>
                <a:rPr lang="en-US" sz="2000" b="1" dirty="0">
                  <a:solidFill>
                    <a:srgbClr val="000000"/>
                  </a:solidFill>
                </a:rPr>
                <a:t>Seamless transition </a:t>
              </a:r>
              <a:r>
                <a:rPr lang="en-US" sz="2000" b="1" dirty="0" smtClean="0">
                  <a:solidFill>
                    <a:srgbClr val="000000"/>
                  </a:solidFill>
                </a:rPr>
                <a:t>from on-premises </a:t>
              </a:r>
              <a:r>
                <a:rPr lang="en-US" sz="2000" b="1" dirty="0">
                  <a:solidFill>
                    <a:srgbClr val="000000"/>
                  </a:solidFill>
                </a:rPr>
                <a:t>to </a:t>
              </a:r>
              <a:r>
                <a:rPr lang="en-US" sz="2000" b="1" dirty="0" smtClean="0">
                  <a:solidFill>
                    <a:srgbClr val="000000"/>
                  </a:solidFill>
                </a:rPr>
                <a:t/>
              </a:r>
              <a:br>
                <a:rPr lang="en-US" sz="2000" b="1" dirty="0" smtClean="0">
                  <a:solidFill>
                    <a:srgbClr val="000000"/>
                  </a:solidFill>
                </a:rPr>
              </a:br>
              <a:r>
                <a:rPr lang="en-US" sz="2000" b="1" dirty="0" smtClean="0">
                  <a:solidFill>
                    <a:srgbClr val="000000"/>
                  </a:solidFill>
                </a:rPr>
                <a:t>Cloud &amp; Cloud Ready</a:t>
              </a:r>
              <a:endParaRPr lang="en-US" sz="2000" b="1" dirty="0">
                <a:solidFill>
                  <a:srgbClr val="000000"/>
                </a:solidFill>
              </a:endParaRPr>
            </a:p>
          </p:txBody>
        </p:sp>
        <p:grpSp>
          <p:nvGrpSpPr>
            <p:cNvPr id="38" name="Group 37"/>
            <p:cNvGrpSpPr/>
            <p:nvPr/>
          </p:nvGrpSpPr>
          <p:grpSpPr>
            <a:xfrm>
              <a:off x="397655" y="1284815"/>
              <a:ext cx="549887" cy="548640"/>
              <a:chOff x="269263" y="1094618"/>
              <a:chExt cx="549887" cy="548640"/>
            </a:xfrm>
          </p:grpSpPr>
          <p:sp>
            <p:nvSpPr>
              <p:cNvPr id="39" name="Oval 38"/>
              <p:cNvSpPr/>
              <p:nvPr/>
            </p:nvSpPr>
            <p:spPr bwMode="auto">
              <a:xfrm>
                <a:off x="269263" y="1094618"/>
                <a:ext cx="549887" cy="548640"/>
              </a:xfrm>
              <a:prstGeom prst="ellipse">
                <a:avLst/>
              </a:prstGeom>
              <a:noFill/>
              <a:ln w="38100">
                <a:solidFill>
                  <a:schemeClr val="tx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solidFill>
                    <a:srgbClr val="000000"/>
                  </a:solidFill>
                  <a:ea typeface="Segoe UI" pitchFamily="34" charset="0"/>
                  <a:cs typeface="Segoe UI" pitchFamily="34" charset="0"/>
                </a:endParaRPr>
              </a:p>
            </p:txBody>
          </p:sp>
          <p:sp>
            <p:nvSpPr>
              <p:cNvPr id="40" name="Cloud 39"/>
              <p:cNvSpPr>
                <a:spLocks noChangeAspect="1"/>
              </p:cNvSpPr>
              <p:nvPr/>
            </p:nvSpPr>
            <p:spPr>
              <a:xfrm>
                <a:off x="346336" y="1225314"/>
                <a:ext cx="381149" cy="287249"/>
              </a:xfrm>
              <a:prstGeom prst="cloud">
                <a:avLst/>
              </a:prstGeom>
              <a:noFill/>
              <a:ln>
                <a:solidFill>
                  <a:schemeClr val="tx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grpSp>
      </p:grpSp>
    </p:spTree>
    <p:extLst>
      <p:ext uri="{BB962C8B-B14F-4D97-AF65-F5344CB8AC3E}">
        <p14:creationId xmlns:p14="http://schemas.microsoft.com/office/powerpoint/2010/main" val="287659386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rgbClr val="000000"/>
                </a:solidFill>
              </a:rPr>
              <a:t>Modern Web – Cross Platform</a:t>
            </a:r>
          </a:p>
        </p:txBody>
      </p:sp>
      <p:sp>
        <p:nvSpPr>
          <p:cNvPr id="18" name="Content Placeholder 2"/>
          <p:cNvSpPr>
            <a:spLocks noGrp="1"/>
          </p:cNvSpPr>
          <p:nvPr>
            <p:ph type="body" sz="quarter" idx="4294967295"/>
          </p:nvPr>
        </p:nvSpPr>
        <p:spPr>
          <a:xfrm>
            <a:off x="868515" y="2723429"/>
            <a:ext cx="5363573" cy="394303"/>
          </a:xfrm>
          <a:prstGeom prst="rect">
            <a:avLst/>
          </a:prstGeom>
        </p:spPr>
        <p:txBody>
          <a:bodyPr/>
          <a:lstStyle/>
          <a:p>
            <a:pPr>
              <a:buFont typeface="Courier New" panose="02070309020205020404" pitchFamily="49" charset="0"/>
              <a:buChar char="o"/>
            </a:pPr>
            <a:r>
              <a:rPr lang="en-US" sz="1600" dirty="0">
                <a:solidFill>
                  <a:srgbClr val="000000"/>
                </a:solidFill>
                <a:latin typeface="+mn-lt"/>
              </a:rPr>
              <a:t>Windows, Mac, Linux</a:t>
            </a:r>
          </a:p>
        </p:txBody>
      </p:sp>
      <p:sp>
        <p:nvSpPr>
          <p:cNvPr id="20" name="Content Placeholder 2"/>
          <p:cNvSpPr>
            <a:spLocks noGrp="1"/>
          </p:cNvSpPr>
          <p:nvPr>
            <p:ph type="body" sz="quarter" idx="4294967295"/>
          </p:nvPr>
        </p:nvSpPr>
        <p:spPr>
          <a:xfrm>
            <a:off x="868515" y="3668493"/>
            <a:ext cx="5353464" cy="640137"/>
          </a:xfrm>
          <a:prstGeom prst="rect">
            <a:avLst/>
          </a:prstGeom>
        </p:spPr>
        <p:txBody>
          <a:bodyPr/>
          <a:lstStyle/>
          <a:p>
            <a:pPr>
              <a:buFont typeface="Courier New" panose="02070309020205020404" pitchFamily="49" charset="0"/>
              <a:buChar char="o"/>
            </a:pPr>
            <a:r>
              <a:rPr lang="en-US" sz="1600" dirty="0">
                <a:solidFill>
                  <a:srgbClr val="000000"/>
                </a:solidFill>
                <a:latin typeface="+mn-lt"/>
              </a:rPr>
              <a:t>Visual Studio, Text, Cloud editors</a:t>
            </a:r>
          </a:p>
          <a:p>
            <a:pPr>
              <a:buFont typeface="Courier New" panose="02070309020205020404" pitchFamily="49" charset="0"/>
              <a:buChar char="o"/>
            </a:pPr>
            <a:r>
              <a:rPr lang="en-US" sz="1600" dirty="0">
                <a:solidFill>
                  <a:srgbClr val="000000"/>
                </a:solidFill>
                <a:latin typeface="+mn-lt"/>
              </a:rPr>
              <a:t>No editors (command line)</a:t>
            </a:r>
          </a:p>
        </p:txBody>
      </p:sp>
      <p:grpSp>
        <p:nvGrpSpPr>
          <p:cNvPr id="2" name="Group 1"/>
          <p:cNvGrpSpPr/>
          <p:nvPr/>
        </p:nvGrpSpPr>
        <p:grpSpPr>
          <a:xfrm>
            <a:off x="269263" y="1372079"/>
            <a:ext cx="4193890" cy="548640"/>
            <a:chOff x="269263" y="3568402"/>
            <a:chExt cx="4193890" cy="548640"/>
          </a:xfrm>
        </p:grpSpPr>
        <p:sp>
          <p:nvSpPr>
            <p:cNvPr id="13" name="Rectangle 12"/>
            <p:cNvSpPr/>
            <p:nvPr/>
          </p:nvSpPr>
          <p:spPr>
            <a:xfrm>
              <a:off x="868515" y="3642667"/>
              <a:ext cx="3594638" cy="400110"/>
            </a:xfrm>
            <a:prstGeom prst="rect">
              <a:avLst/>
            </a:prstGeom>
          </p:spPr>
          <p:txBody>
            <a:bodyPr wrap="none">
              <a:spAutoFit/>
            </a:bodyPr>
            <a:lstStyle/>
            <a:p>
              <a:r>
                <a:rPr lang="en-US" sz="2000" b="1" dirty="0" smtClean="0">
                  <a:solidFill>
                    <a:srgbClr val="000000"/>
                  </a:solidFill>
                </a:rPr>
                <a:t>Open Source with Contributions</a:t>
              </a:r>
              <a:endParaRPr lang="en-US" sz="2000" b="1" dirty="0">
                <a:solidFill>
                  <a:srgbClr val="000000"/>
                </a:solidFill>
              </a:endParaRPr>
            </a:p>
          </p:txBody>
        </p:sp>
        <p:grpSp>
          <p:nvGrpSpPr>
            <p:cNvPr id="25" name="Group 24"/>
            <p:cNvGrpSpPr/>
            <p:nvPr/>
          </p:nvGrpSpPr>
          <p:grpSpPr>
            <a:xfrm>
              <a:off x="269263" y="3568402"/>
              <a:ext cx="548640" cy="548640"/>
              <a:chOff x="1782919" y="4229482"/>
              <a:chExt cx="609600" cy="594360"/>
            </a:xfrm>
          </p:grpSpPr>
          <p:sp>
            <p:nvSpPr>
              <p:cNvPr id="26" name="Oval 25"/>
              <p:cNvSpPr/>
              <p:nvPr/>
            </p:nvSpPr>
            <p:spPr bwMode="auto">
              <a:xfrm>
                <a:off x="1782919" y="4229482"/>
                <a:ext cx="609600" cy="594360"/>
              </a:xfrm>
              <a:prstGeom prst="ellipse">
                <a:avLst/>
              </a:prstGeom>
              <a:noFill/>
              <a:ln w="38100">
                <a:solidFill>
                  <a:schemeClr val="tx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solidFill>
                    <a:srgbClr val="000000"/>
                  </a:solidFill>
                  <a:ea typeface="Segoe UI" pitchFamily="34" charset="0"/>
                  <a:cs typeface="Segoe UI" pitchFamily="34" charset="0"/>
                </a:endParaRPr>
              </a:p>
            </p:txBody>
          </p:sp>
          <p:sp>
            <p:nvSpPr>
              <p:cNvPr id="30" name="Rectangle 29"/>
              <p:cNvSpPr/>
              <p:nvPr/>
            </p:nvSpPr>
            <p:spPr>
              <a:xfrm>
                <a:off x="1839155" y="4376620"/>
                <a:ext cx="497060" cy="300082"/>
              </a:xfrm>
              <a:prstGeom prst="rect">
                <a:avLst/>
              </a:prstGeom>
              <a:ln>
                <a:noFill/>
              </a:ln>
            </p:spPr>
            <p:txBody>
              <a:bodyPr wrap="square">
                <a:spAutoFit/>
              </a:bodyPr>
              <a:lstStyle/>
              <a:p>
                <a:pPr algn="ctr"/>
                <a:r>
                  <a:rPr lang="en-US" sz="1200" b="1" dirty="0" smtClean="0">
                    <a:solidFill>
                      <a:srgbClr val="000000"/>
                    </a:solidFill>
                  </a:rPr>
                  <a:t>OSS</a:t>
                </a:r>
                <a:endParaRPr lang="en-US" sz="1200" b="1" dirty="0">
                  <a:solidFill>
                    <a:srgbClr val="000000"/>
                  </a:solidFill>
                </a:endParaRPr>
              </a:p>
            </p:txBody>
          </p:sp>
        </p:grpSp>
      </p:grpSp>
      <p:sp>
        <p:nvSpPr>
          <p:cNvPr id="19" name="Rectangle 18"/>
          <p:cNvSpPr/>
          <p:nvPr/>
        </p:nvSpPr>
        <p:spPr>
          <a:xfrm>
            <a:off x="817903" y="3198730"/>
            <a:ext cx="920637" cy="400110"/>
          </a:xfrm>
          <a:prstGeom prst="rect">
            <a:avLst/>
          </a:prstGeom>
        </p:spPr>
        <p:txBody>
          <a:bodyPr wrap="none">
            <a:spAutoFit/>
          </a:bodyPr>
          <a:lstStyle/>
          <a:p>
            <a:r>
              <a:rPr lang="en-US" sz="2000" b="1" dirty="0">
                <a:solidFill>
                  <a:srgbClr val="000000"/>
                </a:solidFill>
              </a:rPr>
              <a:t>Editors</a:t>
            </a:r>
          </a:p>
        </p:txBody>
      </p:sp>
      <p:grpSp>
        <p:nvGrpSpPr>
          <p:cNvPr id="31" name="Group 30"/>
          <p:cNvGrpSpPr/>
          <p:nvPr/>
        </p:nvGrpSpPr>
        <p:grpSpPr>
          <a:xfrm>
            <a:off x="269263" y="3124465"/>
            <a:ext cx="548640" cy="548640"/>
            <a:chOff x="2199148" y="3390553"/>
            <a:chExt cx="609600" cy="594360"/>
          </a:xfrm>
        </p:grpSpPr>
        <p:sp>
          <p:nvSpPr>
            <p:cNvPr id="32" name="Oval 31"/>
            <p:cNvSpPr/>
            <p:nvPr/>
          </p:nvSpPr>
          <p:spPr bwMode="auto">
            <a:xfrm>
              <a:off x="2199148" y="3390553"/>
              <a:ext cx="609600" cy="594360"/>
            </a:xfrm>
            <a:prstGeom prst="ellipse">
              <a:avLst/>
            </a:prstGeom>
            <a:noFill/>
            <a:ln w="38100">
              <a:solidFill>
                <a:schemeClr val="tx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solidFill>
                  <a:srgbClr val="000000"/>
                </a:solidFill>
                <a:ea typeface="Segoe UI" pitchFamily="34" charset="0"/>
                <a:cs typeface="Segoe UI" pitchFamily="34" charset="0"/>
              </a:endParaRPr>
            </a:p>
          </p:txBody>
        </p:sp>
        <p:sp>
          <p:nvSpPr>
            <p:cNvPr id="33" name="Freeform 110"/>
            <p:cNvSpPr>
              <a:spLocks noEditPoints="1"/>
            </p:cNvSpPr>
            <p:nvPr/>
          </p:nvSpPr>
          <p:spPr bwMode="black">
            <a:xfrm>
              <a:off x="2376214" y="3555350"/>
              <a:ext cx="255468" cy="257688"/>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chemeClr val="tx1">
                <a:lumMod val="75000"/>
              </a:schemeClr>
            </a:solidFill>
            <a:ln>
              <a:solidFill>
                <a:schemeClr val="tx1">
                  <a:lumMod val="75000"/>
                </a:schemeClr>
              </a:solidFill>
            </a:ln>
            <a:extLst/>
          </p:spPr>
          <p:txBody>
            <a:bodyPr vert="horz" wrap="square" lIns="91440" tIns="45720" rIns="91440" bIns="45720" numCol="1" anchor="t" anchorCtr="0" compatLnSpc="1">
              <a:prstTxWarp prst="textNoShape">
                <a:avLst/>
              </a:prstTxWarp>
            </a:bodyPr>
            <a:lstStyle/>
            <a:p>
              <a:endParaRPr lang="en-US" sz="2000">
                <a:solidFill>
                  <a:srgbClr val="000000"/>
                </a:solidFill>
              </a:endParaRPr>
            </a:p>
          </p:txBody>
        </p:sp>
      </p:grpSp>
      <p:sp>
        <p:nvSpPr>
          <p:cNvPr id="17" name="Rectangle 16"/>
          <p:cNvSpPr/>
          <p:nvPr/>
        </p:nvSpPr>
        <p:spPr>
          <a:xfrm>
            <a:off x="820521" y="2265005"/>
            <a:ext cx="1091196" cy="400110"/>
          </a:xfrm>
          <a:prstGeom prst="rect">
            <a:avLst/>
          </a:prstGeom>
        </p:spPr>
        <p:txBody>
          <a:bodyPr wrap="none">
            <a:spAutoFit/>
          </a:bodyPr>
          <a:lstStyle/>
          <a:p>
            <a:r>
              <a:rPr lang="en-US" sz="2000" b="1" dirty="0">
                <a:solidFill>
                  <a:srgbClr val="000000"/>
                </a:solidFill>
              </a:rPr>
              <a:t>Runtime</a:t>
            </a:r>
          </a:p>
        </p:txBody>
      </p:sp>
      <p:grpSp>
        <p:nvGrpSpPr>
          <p:cNvPr id="34" name="Group 33"/>
          <p:cNvGrpSpPr/>
          <p:nvPr/>
        </p:nvGrpSpPr>
        <p:grpSpPr>
          <a:xfrm>
            <a:off x="269263" y="2190740"/>
            <a:ext cx="548640" cy="548640"/>
            <a:chOff x="454465" y="3274942"/>
            <a:chExt cx="906342" cy="880842"/>
          </a:xfrm>
        </p:grpSpPr>
        <p:sp>
          <p:nvSpPr>
            <p:cNvPr id="35" name="Oval 34"/>
            <p:cNvSpPr/>
            <p:nvPr/>
          </p:nvSpPr>
          <p:spPr bwMode="auto">
            <a:xfrm>
              <a:off x="454465" y="3288228"/>
              <a:ext cx="906342" cy="867556"/>
            </a:xfrm>
            <a:prstGeom prst="ellipse">
              <a:avLst/>
            </a:prstGeom>
            <a:noFill/>
            <a:ln w="38100">
              <a:solidFill>
                <a:schemeClr val="tx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solidFill>
                  <a:srgbClr val="000000"/>
                </a:solidFill>
                <a:ea typeface="Segoe UI" pitchFamily="34" charset="0"/>
                <a:cs typeface="Segoe UI" pitchFamily="34" charset="0"/>
              </a:endParaRPr>
            </a:p>
          </p:txBody>
        </p:sp>
        <p:pic>
          <p:nvPicPr>
            <p:cNvPr id="36" name="Picture 35"/>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569042" y="3274942"/>
              <a:ext cx="409177" cy="473074"/>
            </a:xfrm>
            <a:prstGeom prst="rect">
              <a:avLst/>
            </a:prstGeom>
          </p:spPr>
        </p:pic>
        <p:pic>
          <p:nvPicPr>
            <p:cNvPr id="37" name="Picture 36"/>
            <p:cNvPicPr>
              <a:picLocks noChangeAspect="1"/>
            </p:cNvPicPr>
            <p:nvPr/>
          </p:nvPicPr>
          <p:blipFill>
            <a:blip r:embed="rId3">
              <a:duotone>
                <a:srgbClr val="55C5E9">
                  <a:shade val="45000"/>
                  <a:satMod val="135000"/>
                </a:srgbClr>
                <a:prstClr val="white"/>
              </a:duotone>
              <a:extLst>
                <a:ext uri="{28A0092B-C50C-407E-A947-70E740481C1C}">
                  <a14:useLocalDpi xmlns:a14="http://schemas.microsoft.com/office/drawing/2010/main" val="0"/>
                </a:ext>
              </a:extLst>
            </a:blip>
            <a:stretch>
              <a:fillRect/>
            </a:stretch>
          </p:blipFill>
          <p:spPr>
            <a:xfrm>
              <a:off x="630501" y="3692216"/>
              <a:ext cx="305310" cy="365760"/>
            </a:xfrm>
            <a:prstGeom prst="rect">
              <a:avLst/>
            </a:prstGeom>
          </p:spPr>
        </p:pic>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2641" y="3530380"/>
              <a:ext cx="322330" cy="383252"/>
            </a:xfrm>
            <a:prstGeom prst="rect">
              <a:avLst/>
            </a:prstGeom>
          </p:spPr>
        </p:pic>
      </p:grpSp>
    </p:spTree>
    <p:extLst>
      <p:ext uri="{BB962C8B-B14F-4D97-AF65-F5344CB8AC3E}">
        <p14:creationId xmlns:p14="http://schemas.microsoft.com/office/powerpoint/2010/main" val="373795972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Demo</a:t>
            </a:r>
            <a:br>
              <a:rPr lang="en-US" dirty="0" smtClean="0"/>
            </a:br>
            <a:r>
              <a:rPr lang="en-US" sz="1800" dirty="0" smtClean="0"/>
              <a:t>ASP.NET 5 in action</a:t>
            </a:r>
            <a:endParaRPr lang="en-US" dirty="0"/>
          </a:p>
        </p:txBody>
      </p:sp>
    </p:spTree>
    <p:extLst>
      <p:ext uri="{BB962C8B-B14F-4D97-AF65-F5344CB8AC3E}">
        <p14:creationId xmlns:p14="http://schemas.microsoft.com/office/powerpoint/2010/main" val="42155069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Titles &amp; Breakers">
  <a:themeElements>
    <a:clrScheme name="Cloud Campaign">
      <a:dk1>
        <a:srgbClr val="616161"/>
      </a:dk1>
      <a:lt1>
        <a:sysClr val="window" lastClr="FFFFFF"/>
      </a:lt1>
      <a:dk2>
        <a:srgbClr val="341547"/>
      </a:dk2>
      <a:lt2>
        <a:srgbClr val="541868"/>
      </a:lt2>
      <a:accent1>
        <a:srgbClr val="8A3986"/>
      </a:accent1>
      <a:accent2>
        <a:srgbClr val="2FAFE9"/>
      </a:accent2>
      <a:accent3>
        <a:srgbClr val="1B5CA9"/>
      </a:accent3>
      <a:accent4>
        <a:srgbClr val="F8C710"/>
      </a:accent4>
      <a:accent5>
        <a:srgbClr val="F17719"/>
      </a:accent5>
      <a:accent6>
        <a:srgbClr val="D52D1A"/>
      </a:accent6>
      <a:hlink>
        <a:srgbClr val="1B5CA9"/>
      </a:hlink>
      <a:folHlink>
        <a:srgbClr val="61625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Generic Content">
  <a:themeElements>
    <a:clrScheme name="Cloud Campaign">
      <a:dk1>
        <a:srgbClr val="616161"/>
      </a:dk1>
      <a:lt1>
        <a:sysClr val="window" lastClr="FFFFFF"/>
      </a:lt1>
      <a:dk2>
        <a:srgbClr val="341547"/>
      </a:dk2>
      <a:lt2>
        <a:srgbClr val="541868"/>
      </a:lt2>
      <a:accent1>
        <a:srgbClr val="8A3986"/>
      </a:accent1>
      <a:accent2>
        <a:srgbClr val="2FAFE9"/>
      </a:accent2>
      <a:accent3>
        <a:srgbClr val="1B5CA9"/>
      </a:accent3>
      <a:accent4>
        <a:srgbClr val="F8C710"/>
      </a:accent4>
      <a:accent5>
        <a:srgbClr val="F17719"/>
      </a:accent5>
      <a:accent6>
        <a:srgbClr val="D52D1A"/>
      </a:accent6>
      <a:hlink>
        <a:srgbClr val="1B5CA9"/>
      </a:hlink>
      <a:folHlink>
        <a:srgbClr val="61625E"/>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270</Words>
  <Application>Microsoft Office PowerPoint</Application>
  <PresentationFormat>On-screen Show (16:9)</PresentationFormat>
  <Paragraphs>73</Paragraphs>
  <Slides>10</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10</vt:i4>
      </vt:variant>
    </vt:vector>
  </HeadingPairs>
  <TitlesOfParts>
    <vt:vector size="21" baseType="lpstr">
      <vt:lpstr>Arial</vt:lpstr>
      <vt:lpstr>Calibri</vt:lpstr>
      <vt:lpstr>Courier New</vt:lpstr>
      <vt:lpstr>Museo Sans 300</vt:lpstr>
      <vt:lpstr>Segoe</vt:lpstr>
      <vt:lpstr>Segoe UI</vt:lpstr>
      <vt:lpstr>Segoe UI Light</vt:lpstr>
      <vt:lpstr>Segoe ui light (Headings)</vt:lpstr>
      <vt:lpstr>Wingdings</vt:lpstr>
      <vt:lpstr>Titles &amp; Breakers</vt:lpstr>
      <vt:lpstr>Generic Content</vt:lpstr>
      <vt:lpstr>ASP.NET 5</vt:lpstr>
      <vt:lpstr>Agenda</vt:lpstr>
      <vt:lpstr>What is Modern Web?</vt:lpstr>
      <vt:lpstr>ASP.NET vNext for the Modern Web</vt:lpstr>
      <vt:lpstr>Modern Web – Agility</vt:lpstr>
      <vt:lpstr>Modern Web – Fast</vt:lpstr>
      <vt:lpstr>Modern Web – Cloud</vt:lpstr>
      <vt:lpstr>Modern Web – Cross Platform</vt:lpstr>
      <vt:lpstr>Demo ASP.NET 5 in action</vt:lpstr>
      <vt:lpstr>Resources</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2014-11-11T23:01:22Z</dcterms:created>
  <dcterms:modified xsi:type="dcterms:W3CDTF">2014-11-11T23:01:32Z</dcterms:modified>
</cp:coreProperties>
</file>